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56" r:id="rId2"/>
    <p:sldMasterId id="2147483768" r:id="rId3"/>
    <p:sldMasterId id="2147483852" r:id="rId4"/>
    <p:sldMasterId id="2147483912" r:id="rId5"/>
    <p:sldMasterId id="2147486444" r:id="rId6"/>
    <p:sldMasterId id="2147489833" r:id="rId7"/>
    <p:sldMasterId id="2147500171" r:id="rId8"/>
    <p:sldMasterId id="2147500219" r:id="rId9"/>
    <p:sldMasterId id="2147500231" r:id="rId10"/>
    <p:sldMasterId id="2147500243" r:id="rId11"/>
    <p:sldMasterId id="2147500255" r:id="rId12"/>
  </p:sldMasterIdLst>
  <p:notesMasterIdLst>
    <p:notesMasterId r:id="rId79"/>
  </p:notesMasterIdLst>
  <p:sldIdLst>
    <p:sldId id="3202" r:id="rId13"/>
    <p:sldId id="12985" r:id="rId14"/>
    <p:sldId id="12986" r:id="rId15"/>
    <p:sldId id="12987" r:id="rId16"/>
    <p:sldId id="12988" r:id="rId17"/>
    <p:sldId id="12989" r:id="rId18"/>
    <p:sldId id="12990" r:id="rId19"/>
    <p:sldId id="12991" r:id="rId20"/>
    <p:sldId id="12992" r:id="rId21"/>
    <p:sldId id="12993" r:id="rId22"/>
    <p:sldId id="12994" r:id="rId23"/>
    <p:sldId id="12995" r:id="rId24"/>
    <p:sldId id="6077" r:id="rId25"/>
    <p:sldId id="6078" r:id="rId26"/>
    <p:sldId id="2400" r:id="rId27"/>
    <p:sldId id="13020" r:id="rId28"/>
    <p:sldId id="13021" r:id="rId29"/>
    <p:sldId id="3876" r:id="rId30"/>
    <p:sldId id="13022" r:id="rId31"/>
    <p:sldId id="13023" r:id="rId32"/>
    <p:sldId id="13024" r:id="rId33"/>
    <p:sldId id="13025" r:id="rId34"/>
    <p:sldId id="13026" r:id="rId35"/>
    <p:sldId id="13027" r:id="rId36"/>
    <p:sldId id="13028" r:id="rId37"/>
    <p:sldId id="13029" r:id="rId38"/>
    <p:sldId id="12356" r:id="rId39"/>
    <p:sldId id="12963" r:id="rId40"/>
    <p:sldId id="12674" r:id="rId41"/>
    <p:sldId id="12909" r:id="rId42"/>
    <p:sldId id="12360" r:id="rId43"/>
    <p:sldId id="3332" r:id="rId44"/>
    <p:sldId id="275" r:id="rId45"/>
    <p:sldId id="276" r:id="rId46"/>
    <p:sldId id="277" r:id="rId47"/>
    <p:sldId id="278" r:id="rId48"/>
    <p:sldId id="11828" r:id="rId49"/>
    <p:sldId id="13030" r:id="rId50"/>
    <p:sldId id="13031" r:id="rId51"/>
    <p:sldId id="13032" r:id="rId52"/>
    <p:sldId id="13033" r:id="rId53"/>
    <p:sldId id="13034" r:id="rId54"/>
    <p:sldId id="13035" r:id="rId55"/>
    <p:sldId id="13036" r:id="rId56"/>
    <p:sldId id="13037" r:id="rId57"/>
    <p:sldId id="13038" r:id="rId58"/>
    <p:sldId id="13039" r:id="rId59"/>
    <p:sldId id="13040" r:id="rId60"/>
    <p:sldId id="13041" r:id="rId61"/>
    <p:sldId id="13042" r:id="rId62"/>
    <p:sldId id="13043" r:id="rId63"/>
    <p:sldId id="13044" r:id="rId64"/>
    <p:sldId id="13045" r:id="rId65"/>
    <p:sldId id="8486" r:id="rId66"/>
    <p:sldId id="13046" r:id="rId67"/>
    <p:sldId id="13047" r:id="rId68"/>
    <p:sldId id="13048" r:id="rId69"/>
    <p:sldId id="13049" r:id="rId70"/>
    <p:sldId id="13050" r:id="rId71"/>
    <p:sldId id="13051" r:id="rId72"/>
    <p:sldId id="13052" r:id="rId73"/>
    <p:sldId id="13053" r:id="rId74"/>
    <p:sldId id="2728" r:id="rId75"/>
    <p:sldId id="13054" r:id="rId76"/>
    <p:sldId id="265" r:id="rId77"/>
    <p:sldId id="6102" r:id="rId7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FAF0F0"/>
    <a:srgbClr val="FAEBEB"/>
    <a:srgbClr val="FFE1E1"/>
    <a:srgbClr val="FFEBEB"/>
    <a:srgbClr val="FFCCCC"/>
    <a:srgbClr val="FF0000"/>
    <a:srgbClr val="2200A0"/>
    <a:srgbClr val="00660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08" autoAdjust="0"/>
  </p:normalViewPr>
  <p:slideViewPr>
    <p:cSldViewPr>
      <p:cViewPr varScale="1">
        <p:scale>
          <a:sx n="94" d="100"/>
          <a:sy n="94" d="100"/>
        </p:scale>
        <p:origin x="-3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1FD18-435E-440C-A8EE-A712845F6ADD}" type="datetimeFigureOut">
              <a:rPr lang="ko-KR" altLang="en-US" smtClean="0"/>
              <a:pPr/>
              <a:t>2019-04-14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CB8AE-80FB-4165-88DF-C5CE716A34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4788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1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A4D0E47-FAD1-4D93-B7D3-DF31CB17B49F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63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65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9685D-C1CC-4A0B-903E-1F99C61914D3}" type="slidenum">
              <a:rPr lang="ko-KR" altLang="en-US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>
                <a:solidFill>
                  <a:prstClr val="black"/>
                </a:solidFill>
              </a:rPr>
              <a:pPr/>
              <a:t>31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4BA0D-722B-4047-BB8E-DA9D04813B9E}" type="slidenum">
              <a:rPr lang="en-US" altLang="ko-KR" smtClean="0"/>
              <a:pPr/>
              <a:t>33</a:t>
            </a:fld>
            <a:endParaRPr lang="en-US" altLang="ko-K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54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FD273-94F5-46D3-B8E7-BA03F065CA98}" type="slidenum">
              <a:rPr lang="ko-KR" altLang="en-US">
                <a:solidFill>
                  <a:prstClr val="black"/>
                </a:solidFill>
              </a:rPr>
              <a:pPr/>
              <a:t>55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12BA-7BFE-49FE-BF25-7EE48F0B94A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A749-0A16-4C37-A9D7-2B79ABCB028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6134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12BA-7BFE-49FE-BF25-7EE48F0B94A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A749-0A16-4C37-A9D7-2B79ABCB028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4132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12BA-7BFE-49FE-BF25-7EE48F0B94A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A749-0A16-4C37-A9D7-2B79ABCB028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0010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12BA-7BFE-49FE-BF25-7EE48F0B94A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A749-0A16-4C37-A9D7-2B79ABCB028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0438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12BA-7BFE-49FE-BF25-7EE48F0B94A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A749-0A16-4C37-A9D7-2B79ABCB028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9041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12BA-7BFE-49FE-BF25-7EE48F0B94A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A749-0A16-4C37-A9D7-2B79ABCB028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3607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12BA-7BFE-49FE-BF25-7EE48F0B94A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A749-0A16-4C37-A9D7-2B79ABCB028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9018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12BA-7BFE-49FE-BF25-7EE48F0B94A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A749-0A16-4C37-A9D7-2B79ABCB028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30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12BA-7BFE-49FE-BF25-7EE48F0B94A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A749-0A16-4C37-A9D7-2B79ABCB028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1007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12BA-7BFE-49FE-BF25-7EE48F0B94A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A749-0A16-4C37-A9D7-2B79ABCB028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6186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12BA-7BFE-49FE-BF25-7EE48F0B94A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A749-0A16-4C37-A9D7-2B79ABCB028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50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9144000" cy="37338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52400"/>
            <a:ext cx="8413750" cy="685800"/>
            <a:chOff x="96" y="96"/>
            <a:chExt cx="5300" cy="432"/>
          </a:xfrm>
        </p:grpSpPr>
        <p:sp>
          <p:nvSpPr>
            <p:cNvPr id="6" name="Freeform 4"/>
            <p:cNvSpPr>
              <a:spLocks/>
            </p:cNvSpPr>
            <p:nvPr userDrawn="1"/>
          </p:nvSpPr>
          <p:spPr bwMode="gray">
            <a:xfrm>
              <a:off x="192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gray">
            <a:xfrm>
              <a:off x="183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gray">
            <a:xfrm>
              <a:off x="173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gray">
            <a:xfrm>
              <a:off x="192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gray">
            <a:xfrm>
              <a:off x="182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gray">
            <a:xfrm>
              <a:off x="173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gray">
            <a:xfrm>
              <a:off x="198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gray">
            <a:xfrm>
              <a:off x="199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gray">
            <a:xfrm>
              <a:off x="1395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gray">
            <a:xfrm>
              <a:off x="1303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gray">
            <a:xfrm>
              <a:off x="1204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gray">
            <a:xfrm>
              <a:off x="1391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gray">
            <a:xfrm>
              <a:off x="1299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gray">
            <a:xfrm>
              <a:off x="1200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gray">
            <a:xfrm>
              <a:off x="1458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gray">
            <a:xfrm>
              <a:off x="1463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gray">
            <a:xfrm>
              <a:off x="820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gray">
            <a:xfrm>
              <a:off x="728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gray">
            <a:xfrm>
              <a:off x="629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gray">
            <a:xfrm>
              <a:off x="816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gray">
            <a:xfrm>
              <a:off x="724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gray">
            <a:xfrm>
              <a:off x="625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gray">
            <a:xfrm>
              <a:off x="883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gray">
            <a:xfrm>
              <a:off x="888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gray">
            <a:xfrm>
              <a:off x="291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gray">
            <a:xfrm>
              <a:off x="199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gray">
            <a:xfrm>
              <a:off x="100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gray">
            <a:xfrm>
              <a:off x="287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gray">
            <a:xfrm>
              <a:off x="195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5" name="Freeform 33"/>
            <p:cNvSpPr>
              <a:spLocks/>
            </p:cNvSpPr>
            <p:nvPr userDrawn="1"/>
          </p:nvSpPr>
          <p:spPr bwMode="gray">
            <a:xfrm>
              <a:off x="96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6" name="Freeform 34"/>
            <p:cNvSpPr>
              <a:spLocks/>
            </p:cNvSpPr>
            <p:nvPr userDrawn="1"/>
          </p:nvSpPr>
          <p:spPr bwMode="gray">
            <a:xfrm>
              <a:off x="354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7" name="Freeform 35"/>
            <p:cNvSpPr>
              <a:spLocks/>
            </p:cNvSpPr>
            <p:nvPr userDrawn="1"/>
          </p:nvSpPr>
          <p:spPr bwMode="gray">
            <a:xfrm>
              <a:off x="359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8" name="Freeform 36"/>
            <p:cNvSpPr>
              <a:spLocks/>
            </p:cNvSpPr>
            <p:nvPr userDrawn="1"/>
          </p:nvSpPr>
          <p:spPr bwMode="gray">
            <a:xfrm>
              <a:off x="2499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9" name="Freeform 37"/>
            <p:cNvSpPr>
              <a:spLocks/>
            </p:cNvSpPr>
            <p:nvPr userDrawn="1"/>
          </p:nvSpPr>
          <p:spPr bwMode="gray">
            <a:xfrm>
              <a:off x="2407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0" name="Freeform 38"/>
            <p:cNvSpPr>
              <a:spLocks/>
            </p:cNvSpPr>
            <p:nvPr userDrawn="1"/>
          </p:nvSpPr>
          <p:spPr bwMode="gray">
            <a:xfrm>
              <a:off x="2308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1" name="Freeform 39"/>
            <p:cNvSpPr>
              <a:spLocks/>
            </p:cNvSpPr>
            <p:nvPr userDrawn="1"/>
          </p:nvSpPr>
          <p:spPr bwMode="gray">
            <a:xfrm>
              <a:off x="2495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2" name="Freeform 40"/>
            <p:cNvSpPr>
              <a:spLocks/>
            </p:cNvSpPr>
            <p:nvPr userDrawn="1"/>
          </p:nvSpPr>
          <p:spPr bwMode="gray">
            <a:xfrm>
              <a:off x="2403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3" name="Freeform 41"/>
            <p:cNvSpPr>
              <a:spLocks/>
            </p:cNvSpPr>
            <p:nvPr userDrawn="1"/>
          </p:nvSpPr>
          <p:spPr bwMode="gray">
            <a:xfrm>
              <a:off x="2304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4" name="Freeform 42"/>
            <p:cNvSpPr>
              <a:spLocks/>
            </p:cNvSpPr>
            <p:nvPr userDrawn="1"/>
          </p:nvSpPr>
          <p:spPr bwMode="gray">
            <a:xfrm>
              <a:off x="2562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5" name="Freeform 43"/>
            <p:cNvSpPr>
              <a:spLocks/>
            </p:cNvSpPr>
            <p:nvPr userDrawn="1"/>
          </p:nvSpPr>
          <p:spPr bwMode="gray">
            <a:xfrm>
              <a:off x="2567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6" name="Freeform 44"/>
            <p:cNvSpPr>
              <a:spLocks/>
            </p:cNvSpPr>
            <p:nvPr userDrawn="1"/>
          </p:nvSpPr>
          <p:spPr bwMode="gray">
            <a:xfrm>
              <a:off x="3027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7" name="Freeform 45"/>
            <p:cNvSpPr>
              <a:spLocks/>
            </p:cNvSpPr>
            <p:nvPr userDrawn="1"/>
          </p:nvSpPr>
          <p:spPr bwMode="gray">
            <a:xfrm>
              <a:off x="2935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8" name="Freeform 46"/>
            <p:cNvSpPr>
              <a:spLocks/>
            </p:cNvSpPr>
            <p:nvPr userDrawn="1"/>
          </p:nvSpPr>
          <p:spPr bwMode="gray">
            <a:xfrm>
              <a:off x="2836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9" name="Freeform 47"/>
            <p:cNvSpPr>
              <a:spLocks/>
            </p:cNvSpPr>
            <p:nvPr userDrawn="1"/>
          </p:nvSpPr>
          <p:spPr bwMode="gray">
            <a:xfrm>
              <a:off x="3023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0" name="Freeform 48"/>
            <p:cNvSpPr>
              <a:spLocks/>
            </p:cNvSpPr>
            <p:nvPr userDrawn="1"/>
          </p:nvSpPr>
          <p:spPr bwMode="gray">
            <a:xfrm>
              <a:off x="2931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1" name="Freeform 49"/>
            <p:cNvSpPr>
              <a:spLocks/>
            </p:cNvSpPr>
            <p:nvPr userDrawn="1"/>
          </p:nvSpPr>
          <p:spPr bwMode="gray">
            <a:xfrm>
              <a:off x="2832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2" name="Freeform 50"/>
            <p:cNvSpPr>
              <a:spLocks/>
            </p:cNvSpPr>
            <p:nvPr userDrawn="1"/>
          </p:nvSpPr>
          <p:spPr bwMode="gray">
            <a:xfrm>
              <a:off x="3090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3" name="Freeform 51"/>
            <p:cNvSpPr>
              <a:spLocks/>
            </p:cNvSpPr>
            <p:nvPr userDrawn="1"/>
          </p:nvSpPr>
          <p:spPr bwMode="gray">
            <a:xfrm>
              <a:off x="3095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4" name="Freeform 52"/>
            <p:cNvSpPr>
              <a:spLocks/>
            </p:cNvSpPr>
            <p:nvPr userDrawn="1"/>
          </p:nvSpPr>
          <p:spPr bwMode="gray">
            <a:xfrm>
              <a:off x="3603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5" name="Freeform 53"/>
            <p:cNvSpPr>
              <a:spLocks/>
            </p:cNvSpPr>
            <p:nvPr userDrawn="1"/>
          </p:nvSpPr>
          <p:spPr bwMode="gray">
            <a:xfrm>
              <a:off x="3511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6" name="Freeform 54"/>
            <p:cNvSpPr>
              <a:spLocks/>
            </p:cNvSpPr>
            <p:nvPr userDrawn="1"/>
          </p:nvSpPr>
          <p:spPr bwMode="gray">
            <a:xfrm>
              <a:off x="3412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7" name="Freeform 55"/>
            <p:cNvSpPr>
              <a:spLocks/>
            </p:cNvSpPr>
            <p:nvPr userDrawn="1"/>
          </p:nvSpPr>
          <p:spPr bwMode="gray">
            <a:xfrm>
              <a:off x="3599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8" name="Freeform 56"/>
            <p:cNvSpPr>
              <a:spLocks/>
            </p:cNvSpPr>
            <p:nvPr userDrawn="1"/>
          </p:nvSpPr>
          <p:spPr bwMode="gray">
            <a:xfrm>
              <a:off x="3507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" name="Freeform 57"/>
            <p:cNvSpPr>
              <a:spLocks/>
            </p:cNvSpPr>
            <p:nvPr userDrawn="1"/>
          </p:nvSpPr>
          <p:spPr bwMode="gray">
            <a:xfrm>
              <a:off x="3408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0" name="Freeform 58"/>
            <p:cNvSpPr>
              <a:spLocks/>
            </p:cNvSpPr>
            <p:nvPr userDrawn="1"/>
          </p:nvSpPr>
          <p:spPr bwMode="gray">
            <a:xfrm>
              <a:off x="3666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1" name="Freeform 59"/>
            <p:cNvSpPr>
              <a:spLocks/>
            </p:cNvSpPr>
            <p:nvPr userDrawn="1"/>
          </p:nvSpPr>
          <p:spPr bwMode="gray">
            <a:xfrm>
              <a:off x="3671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2" name="Freeform 60"/>
            <p:cNvSpPr>
              <a:spLocks/>
            </p:cNvSpPr>
            <p:nvPr userDrawn="1"/>
          </p:nvSpPr>
          <p:spPr bwMode="gray">
            <a:xfrm>
              <a:off x="4131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3" name="Freeform 61"/>
            <p:cNvSpPr>
              <a:spLocks/>
            </p:cNvSpPr>
            <p:nvPr userDrawn="1"/>
          </p:nvSpPr>
          <p:spPr bwMode="gray">
            <a:xfrm>
              <a:off x="4039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4" name="Freeform 62"/>
            <p:cNvSpPr>
              <a:spLocks/>
            </p:cNvSpPr>
            <p:nvPr userDrawn="1"/>
          </p:nvSpPr>
          <p:spPr bwMode="gray">
            <a:xfrm>
              <a:off x="3940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5" name="Freeform 63"/>
            <p:cNvSpPr>
              <a:spLocks/>
            </p:cNvSpPr>
            <p:nvPr userDrawn="1"/>
          </p:nvSpPr>
          <p:spPr bwMode="gray">
            <a:xfrm>
              <a:off x="4127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6" name="Freeform 64"/>
            <p:cNvSpPr>
              <a:spLocks/>
            </p:cNvSpPr>
            <p:nvPr userDrawn="1"/>
          </p:nvSpPr>
          <p:spPr bwMode="gray">
            <a:xfrm>
              <a:off x="4035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7" name="Freeform 65"/>
            <p:cNvSpPr>
              <a:spLocks/>
            </p:cNvSpPr>
            <p:nvPr userDrawn="1"/>
          </p:nvSpPr>
          <p:spPr bwMode="gray">
            <a:xfrm>
              <a:off x="3936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8" name="Freeform 66"/>
            <p:cNvSpPr>
              <a:spLocks/>
            </p:cNvSpPr>
            <p:nvPr userDrawn="1"/>
          </p:nvSpPr>
          <p:spPr bwMode="gray">
            <a:xfrm>
              <a:off x="4194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9" name="Freeform 67"/>
            <p:cNvSpPr>
              <a:spLocks/>
            </p:cNvSpPr>
            <p:nvPr userDrawn="1"/>
          </p:nvSpPr>
          <p:spPr bwMode="gray">
            <a:xfrm>
              <a:off x="4199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0" name="Freeform 68"/>
            <p:cNvSpPr>
              <a:spLocks/>
            </p:cNvSpPr>
            <p:nvPr userDrawn="1"/>
          </p:nvSpPr>
          <p:spPr bwMode="gray">
            <a:xfrm>
              <a:off x="4707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" name="Freeform 69"/>
            <p:cNvSpPr>
              <a:spLocks/>
            </p:cNvSpPr>
            <p:nvPr userDrawn="1"/>
          </p:nvSpPr>
          <p:spPr bwMode="gray">
            <a:xfrm>
              <a:off x="4615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2" name="Freeform 70"/>
            <p:cNvSpPr>
              <a:spLocks/>
            </p:cNvSpPr>
            <p:nvPr userDrawn="1"/>
          </p:nvSpPr>
          <p:spPr bwMode="gray">
            <a:xfrm>
              <a:off x="4516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3" name="Freeform 71"/>
            <p:cNvSpPr>
              <a:spLocks/>
            </p:cNvSpPr>
            <p:nvPr userDrawn="1"/>
          </p:nvSpPr>
          <p:spPr bwMode="gray">
            <a:xfrm>
              <a:off x="4703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4" name="Freeform 72"/>
            <p:cNvSpPr>
              <a:spLocks/>
            </p:cNvSpPr>
            <p:nvPr userDrawn="1"/>
          </p:nvSpPr>
          <p:spPr bwMode="gray">
            <a:xfrm>
              <a:off x="4611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5" name="Freeform 73"/>
            <p:cNvSpPr>
              <a:spLocks/>
            </p:cNvSpPr>
            <p:nvPr userDrawn="1"/>
          </p:nvSpPr>
          <p:spPr bwMode="gray">
            <a:xfrm>
              <a:off x="4512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6" name="Freeform 74"/>
            <p:cNvSpPr>
              <a:spLocks/>
            </p:cNvSpPr>
            <p:nvPr userDrawn="1"/>
          </p:nvSpPr>
          <p:spPr bwMode="gray">
            <a:xfrm>
              <a:off x="4770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7" name="Freeform 75"/>
            <p:cNvSpPr>
              <a:spLocks/>
            </p:cNvSpPr>
            <p:nvPr userDrawn="1"/>
          </p:nvSpPr>
          <p:spPr bwMode="gray">
            <a:xfrm>
              <a:off x="4775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8" name="Freeform 76"/>
            <p:cNvSpPr>
              <a:spLocks/>
            </p:cNvSpPr>
            <p:nvPr userDrawn="1"/>
          </p:nvSpPr>
          <p:spPr bwMode="gray">
            <a:xfrm>
              <a:off x="523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9" name="Freeform 77"/>
            <p:cNvSpPr>
              <a:spLocks/>
            </p:cNvSpPr>
            <p:nvPr userDrawn="1"/>
          </p:nvSpPr>
          <p:spPr bwMode="gray">
            <a:xfrm>
              <a:off x="514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0" name="Freeform 78"/>
            <p:cNvSpPr>
              <a:spLocks/>
            </p:cNvSpPr>
            <p:nvPr userDrawn="1"/>
          </p:nvSpPr>
          <p:spPr bwMode="gray">
            <a:xfrm>
              <a:off x="504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1" name="Freeform 79"/>
            <p:cNvSpPr>
              <a:spLocks/>
            </p:cNvSpPr>
            <p:nvPr userDrawn="1"/>
          </p:nvSpPr>
          <p:spPr bwMode="gray">
            <a:xfrm>
              <a:off x="523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2" name="Freeform 80"/>
            <p:cNvSpPr>
              <a:spLocks/>
            </p:cNvSpPr>
            <p:nvPr userDrawn="1"/>
          </p:nvSpPr>
          <p:spPr bwMode="gray">
            <a:xfrm>
              <a:off x="513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3" name="Freeform 81"/>
            <p:cNvSpPr>
              <a:spLocks/>
            </p:cNvSpPr>
            <p:nvPr userDrawn="1"/>
          </p:nvSpPr>
          <p:spPr bwMode="gray">
            <a:xfrm>
              <a:off x="504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4" name="Freeform 82"/>
            <p:cNvSpPr>
              <a:spLocks/>
            </p:cNvSpPr>
            <p:nvPr userDrawn="1"/>
          </p:nvSpPr>
          <p:spPr bwMode="gray">
            <a:xfrm>
              <a:off x="529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5" name="Freeform 83"/>
            <p:cNvSpPr>
              <a:spLocks/>
            </p:cNvSpPr>
            <p:nvPr userDrawn="1"/>
          </p:nvSpPr>
          <p:spPr bwMode="gray">
            <a:xfrm>
              <a:off x="530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762000" y="2743200"/>
            <a:ext cx="7696200" cy="533400"/>
            <a:chOff x="480" y="1632"/>
            <a:chExt cx="4848" cy="336"/>
          </a:xfrm>
        </p:grpSpPr>
        <p:sp>
          <p:nvSpPr>
            <p:cNvPr id="87" name="Freeform 85"/>
            <p:cNvSpPr>
              <a:spLocks/>
            </p:cNvSpPr>
            <p:nvPr userDrawn="1"/>
          </p:nvSpPr>
          <p:spPr bwMode="gray">
            <a:xfrm>
              <a:off x="480" y="1824"/>
              <a:ext cx="4678" cy="71"/>
            </a:xfrm>
            <a:custGeom>
              <a:avLst/>
              <a:gdLst/>
              <a:ahLst/>
              <a:cxnLst>
                <a:cxn ang="0">
                  <a:pos x="4822" y="84"/>
                </a:cxn>
                <a:cxn ang="0">
                  <a:pos x="114" y="87"/>
                </a:cxn>
                <a:cxn ang="0">
                  <a:pos x="66" y="80"/>
                </a:cxn>
                <a:cxn ang="0">
                  <a:pos x="28" y="73"/>
                </a:cxn>
                <a:cxn ang="0">
                  <a:pos x="7" y="59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4" y="28"/>
                </a:cxn>
                <a:cxn ang="0">
                  <a:pos x="24" y="14"/>
                </a:cxn>
                <a:cxn ang="0">
                  <a:pos x="59" y="7"/>
                </a:cxn>
                <a:cxn ang="0">
                  <a:pos x="111" y="0"/>
                </a:cxn>
                <a:cxn ang="0">
                  <a:pos x="4812" y="0"/>
                </a:cxn>
                <a:cxn ang="0">
                  <a:pos x="4822" y="84"/>
                </a:cxn>
              </a:cxnLst>
              <a:rect l="0" t="0" r="r" b="b"/>
              <a:pathLst>
                <a:path w="4822" h="87">
                  <a:moveTo>
                    <a:pt x="4822" y="84"/>
                  </a:moveTo>
                  <a:lnTo>
                    <a:pt x="114" y="87"/>
                  </a:lnTo>
                  <a:lnTo>
                    <a:pt x="66" y="80"/>
                  </a:lnTo>
                  <a:lnTo>
                    <a:pt x="28" y="73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4" y="28"/>
                  </a:lnTo>
                  <a:lnTo>
                    <a:pt x="24" y="14"/>
                  </a:lnTo>
                  <a:lnTo>
                    <a:pt x="59" y="7"/>
                  </a:lnTo>
                  <a:lnTo>
                    <a:pt x="111" y="0"/>
                  </a:lnTo>
                  <a:lnTo>
                    <a:pt x="4812" y="0"/>
                  </a:lnTo>
                  <a:lnTo>
                    <a:pt x="4822" y="8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5" name="Group 86"/>
            <p:cNvGrpSpPr>
              <a:grpSpLocks/>
            </p:cNvGrpSpPr>
            <p:nvPr userDrawn="1"/>
          </p:nvGrpSpPr>
          <p:grpSpPr bwMode="auto">
            <a:xfrm>
              <a:off x="4992" y="1632"/>
              <a:ext cx="336" cy="336"/>
              <a:chOff x="4848" y="672"/>
              <a:chExt cx="432" cy="432"/>
            </a:xfrm>
          </p:grpSpPr>
          <p:sp>
            <p:nvSpPr>
              <p:cNvPr id="89" name="Oval 87"/>
              <p:cNvSpPr>
                <a:spLocks noChangeArrowheads="1"/>
              </p:cNvSpPr>
              <p:nvPr userDrawn="1"/>
            </p:nvSpPr>
            <p:spPr bwMode="gray">
              <a:xfrm>
                <a:off x="4848" y="672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0" name="Oval 88"/>
              <p:cNvSpPr>
                <a:spLocks noChangeArrowheads="1"/>
              </p:cNvSpPr>
              <p:nvPr userDrawn="1"/>
            </p:nvSpPr>
            <p:spPr bwMode="gray">
              <a:xfrm>
                <a:off x="4896" y="720"/>
                <a:ext cx="337" cy="33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1" name="Oval 89"/>
              <p:cNvSpPr>
                <a:spLocks noChangeArrowheads="1"/>
              </p:cNvSpPr>
              <p:nvPr userDrawn="1"/>
            </p:nvSpPr>
            <p:spPr bwMode="gray">
              <a:xfrm>
                <a:off x="4992" y="8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2" name="Freeform 90"/>
              <p:cNvSpPr>
                <a:spLocks/>
              </p:cNvSpPr>
              <p:nvPr userDrawn="1"/>
            </p:nvSpPr>
            <p:spPr bwMode="gray">
              <a:xfrm flipH="1">
                <a:off x="506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3" name="Freeform 91"/>
              <p:cNvSpPr>
                <a:spLocks/>
              </p:cNvSpPr>
              <p:nvPr userDrawn="1"/>
            </p:nvSpPr>
            <p:spPr bwMode="gray">
              <a:xfrm>
                <a:off x="492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4" name="Freeform 92"/>
              <p:cNvSpPr>
                <a:spLocks/>
              </p:cNvSpPr>
              <p:nvPr userDrawn="1"/>
            </p:nvSpPr>
            <p:spPr bwMode="gray">
              <a:xfrm flipH="1" flipV="1">
                <a:off x="506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5" name="Freeform 93"/>
              <p:cNvSpPr>
                <a:spLocks/>
              </p:cNvSpPr>
              <p:nvPr userDrawn="1"/>
            </p:nvSpPr>
            <p:spPr bwMode="gray">
              <a:xfrm flipV="1">
                <a:off x="492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  <p:sp>
        <p:nvSpPr>
          <p:cNvPr id="7111774" name="Rectangle 9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7168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111775" name="Rectangle 9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7" name="Rectangle 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8" name="Rectangle 9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F0448-3610-4901-8112-09CBB142ADC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E3B86-4F34-4670-9344-C59A1B87396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B1073-6314-4405-83A6-5FDC6F9856D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B4D83-D8A6-44B5-AF54-BFEC10C10FF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A8D76-E959-4B1F-B31C-E97BA7ED66B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07859-0AA6-4A5D-9742-543619BB7C1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7D1E4-E3CA-4F8C-92CB-361F7921213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1DE8-3358-4357-8FFD-0254550F9F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181E8-0157-4A38-81C8-3F54B0A7A1D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E05C3-8240-408C-AE4E-120D26B2613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B1276-10D7-4F71-AE97-E51AD0A2F38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BDC4F-82BE-49FC-A222-98C0FC63032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8759-2733-4151-8DE6-AEB071B36D0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06178-BF9B-40FC-A5A6-D20EE5992F1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DB87-7A04-44A6-BCF1-83441C0EE33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B059D-AF82-4C86-9674-3D3A9C47562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1E53B-4ED1-46DB-A9C7-31D49884EC8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2F22A-0984-4979-85A9-DBB8CBEF59B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444E6-8ED0-4388-A3ED-92B813BFA68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09F8A-9557-4E10-B44D-C79AAB1A33C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59D62-CC15-46D6-8755-BCBBFB26269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4D492-5F33-471C-A2FF-A433A064BE1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A0FC-4982-4F60-9C38-728BA450DDC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886B-BEA5-42DC-B9DA-D21B51DD5AB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23658-3410-44C4-9ED6-1CC1C62BD95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43A2-85F0-440F-B465-5A41BA8A53A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BEC2-B077-4F9D-AE5A-176B1C82585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BE7A-3354-4FA6-AC91-BD8008642F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19A3-0971-4DD4-8F50-04D78C764A0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B2E0C-3031-466B-8BB9-E3FB73F1D1B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4FDB-9F5D-42BB-B383-65277A61AC9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7652C-F702-42A2-9D41-84F0E8EE477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BD73-4FC5-4377-A494-281146B60F9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FC25-B382-4D15-B2EA-790C1FA9D5D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E759-C6AF-49F0-BDA1-BEBB50BB553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467F3-50C9-4AB3-AA79-DC1F7BFC02B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3BEB-FC5E-4060-B7BA-10AE4EC5F40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F5A36-F7AE-4914-8A48-80E57DA0C75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9FA0-1F0A-4878-8BBB-2F06ED34C09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64DB-45BA-4196-A12F-13F7365E2D4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8FE02-5F02-42F0-9761-6924DEA8C99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3FECB-690C-4EF6-84AB-E30FF4CAED1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8248-90AF-4B25-8B4A-364CF5D4F0A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257A1-66B5-4DAF-BC45-6C585EE1356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2019-04-14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2019-04-14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2019-04-14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2019-04-14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BE16-F844-4558-BDF3-D8522A54FE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956B-728E-4A89-804F-1880D1110E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117609" y="620688"/>
            <a:ext cx="70202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504" y="5715"/>
            <a:ext cx="17940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4800" b="1" i="1" dirty="0" smtClean="0">
                <a:gradFill>
                  <a:gsLst>
                    <a:gs pos="0">
                      <a:prstClr val="black"/>
                    </a:gs>
                    <a:gs pos="5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HY견명조" pitchFamily="18" charset="-127"/>
                <a:ea typeface="HY견명조" pitchFamily="18" charset="-127"/>
              </a:rPr>
              <a:t>2019</a:t>
            </a:r>
            <a:endParaRPr lang="ko-KR" altLang="en-US" sz="4800" b="1" i="1" dirty="0">
              <a:gradFill>
                <a:gsLst>
                  <a:gs pos="0">
                    <a:prstClr val="black"/>
                  </a:gs>
                  <a:gs pos="50000">
                    <a:prstClr val="black">
                      <a:lumMod val="50000"/>
                      <a:lumOff val="50000"/>
                    </a:prstClr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10" name="그림 9" descr="교회로고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0112" y="116632"/>
            <a:ext cx="497778" cy="50285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93747" y="312911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1400" b="1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대한예수교장로회</a:t>
            </a:r>
            <a:endParaRPr lang="ko-KR" altLang="en-US" sz="1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92732" y="15902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400" b="1" spc="50" dirty="0" err="1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세광교회</a:t>
            </a:r>
            <a:endParaRPr lang="ko-KR" altLang="en-US" sz="2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2117609" y="620688"/>
            <a:ext cx="70202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504" y="5715"/>
            <a:ext cx="17940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4800" b="1" i="1" dirty="0" smtClean="0">
                <a:gradFill>
                  <a:gsLst>
                    <a:gs pos="0">
                      <a:prstClr val="black"/>
                    </a:gs>
                    <a:gs pos="5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Y견명조" pitchFamily="18" charset="-127"/>
                <a:ea typeface="HY견명조" pitchFamily="18" charset="-127"/>
              </a:rPr>
              <a:t>2013</a:t>
            </a:r>
            <a:endParaRPr lang="ko-KR" altLang="en-US" sz="4800" b="1" i="1" dirty="0">
              <a:gradFill>
                <a:gsLst>
                  <a:gs pos="0">
                    <a:prstClr val="black"/>
                  </a:gs>
                  <a:gs pos="50000">
                    <a:prstClr val="black">
                      <a:lumMod val="50000"/>
                      <a:lumOff val="50000"/>
                    </a:prstClr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51720" y="232926"/>
            <a:ext cx="3326552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계란을 더 먹어야 하는 </a:t>
            </a:r>
            <a:r>
              <a:rPr lang="en-US" altLang="ko-K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가지 이유</a:t>
            </a:r>
            <a:endParaRPr lang="ko-KR" altLang="en-US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그림 9" descr="교회로고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0112" y="116632"/>
            <a:ext cx="497778" cy="50285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93747" y="312911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1400" b="1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대한예수교장로회</a:t>
            </a:r>
            <a:endParaRPr lang="ko-KR" altLang="en-US" sz="1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92732" y="15902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400" b="1" spc="50" dirty="0" err="1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세광교회</a:t>
            </a:r>
            <a:endParaRPr lang="ko-KR" altLang="en-US" sz="2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94733-2F08-46C0-9B04-327BF0FDD03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0148F-644C-45E9-8AB5-487AA0DF7BD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9581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B90A-4D99-46AC-BE54-DAE9E041443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FAA6-1594-480E-A248-875D44A21B4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732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840A-11C2-4BD7-8AE5-B543F73FB5C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D68A-8DC7-47ED-A6FF-5D035FC1C73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5388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9C7A-E676-4C80-8E7F-BD00EDDC827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4BDB-2B71-4AA8-9E0C-A35AC7F5BDF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9115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E205B-11DD-400A-BDC0-935F65BC0E8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3EA9-2DCB-46F9-AE53-3902982D559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80901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1DCF-A8FB-422A-98AE-B90A662E44A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A419-A236-415D-A9B2-70BFD07902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1233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6C6F-C97D-4460-94F8-624BAA826AC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7127-9DB4-4A4F-BFC3-130A7950EF9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5832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4836-9523-4B93-871D-33A497A590B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046A-A94C-4DDF-B98C-C0DAAF5FA58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1494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F4EF-FA78-4650-921E-90EE8FF78EE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3280E-F6B0-43FD-82AB-BD9CF0472D0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48396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C7E25-17DD-4AF0-A7A4-5D51542E7ED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E112A-2957-49B4-8BF3-DED87290634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959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20F1C-56C6-4BB1-B5F2-726BD5F5C66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FDBB-EBBB-4409-B64E-8570A31C0DA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5956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FC4B-69BE-4C5C-85D4-5298B76A0E8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C8B02-3368-48E1-BF0D-871570DDC52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85E53-DAC5-47CA-8961-90A329EE54B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C5B6D-9608-454D-8E2A-9507C96EACD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E8DF6-8870-4419-8E69-16A3B8447B7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11CA9-4294-41CC-89E2-D72E91A264D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F2E67-A497-4E57-BA09-D37DDBBF4CD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45F6C-6EA8-4ABC-ABB3-567544621F7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A2F-53CD-478A-8AD7-BCE4D96C05C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0FD5E-7797-45BA-B7F8-414805AD127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6290A-324A-4369-9E27-6844F6F96BB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0232" r:id="rId1"/>
    <p:sldLayoutId id="2147500233" r:id="rId2"/>
    <p:sldLayoutId id="2147500234" r:id="rId3"/>
    <p:sldLayoutId id="2147500235" r:id="rId4"/>
    <p:sldLayoutId id="2147500236" r:id="rId5"/>
    <p:sldLayoutId id="2147500237" r:id="rId6"/>
    <p:sldLayoutId id="2147500238" r:id="rId7"/>
    <p:sldLayoutId id="2147500239" r:id="rId8"/>
    <p:sldLayoutId id="2147500240" r:id="rId9"/>
    <p:sldLayoutId id="2147500241" r:id="rId10"/>
    <p:sldLayoutId id="2147500242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A12BA-7BFE-49FE-BF25-7EE48F0B94A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0A749-0A16-4C37-A9D7-2B79ABCB028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28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0244" r:id="rId1"/>
    <p:sldLayoutId id="2147500245" r:id="rId2"/>
    <p:sldLayoutId id="2147500246" r:id="rId3"/>
    <p:sldLayoutId id="2147500247" r:id="rId4"/>
    <p:sldLayoutId id="2147500248" r:id="rId5"/>
    <p:sldLayoutId id="2147500249" r:id="rId6"/>
    <p:sldLayoutId id="2147500250" r:id="rId7"/>
    <p:sldLayoutId id="2147500251" r:id="rId8"/>
    <p:sldLayoutId id="2147500252" r:id="rId9"/>
    <p:sldLayoutId id="2147500253" r:id="rId10"/>
    <p:sldLayoutId id="214750025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0256" r:id="rId1"/>
    <p:sldLayoutId id="2147500257" r:id="rId2"/>
    <p:sldLayoutId id="2147500258" r:id="rId3"/>
    <p:sldLayoutId id="2147500259" r:id="rId4"/>
    <p:sldLayoutId id="2147500260" r:id="rId5"/>
    <p:sldLayoutId id="2147500261" r:id="rId6"/>
    <p:sldLayoutId id="2147500262" r:id="rId7"/>
    <p:sldLayoutId id="2147500263" r:id="rId8"/>
    <p:sldLayoutId id="2147500264" r:id="rId9"/>
    <p:sldLayoutId id="2147500265" r:id="rId10"/>
    <p:sldLayoutId id="2147500266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0658" name="Rectangle 2"/>
          <p:cNvSpPr>
            <a:spLocks noChangeArrowheads="1"/>
          </p:cNvSpPr>
          <p:nvPr/>
        </p:nvSpPr>
        <p:spPr bwMode="ltGray">
          <a:xfrm>
            <a:off x="0" y="0"/>
            <a:ext cx="9144000" cy="37338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52400"/>
            <a:ext cx="8413750" cy="685800"/>
            <a:chOff x="96" y="96"/>
            <a:chExt cx="5300" cy="432"/>
          </a:xfrm>
        </p:grpSpPr>
        <p:sp>
          <p:nvSpPr>
            <p:cNvPr id="7110660" name="Freeform 4"/>
            <p:cNvSpPr>
              <a:spLocks/>
            </p:cNvSpPr>
            <p:nvPr userDrawn="1"/>
          </p:nvSpPr>
          <p:spPr bwMode="gray">
            <a:xfrm>
              <a:off x="192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1" name="Freeform 5"/>
            <p:cNvSpPr>
              <a:spLocks/>
            </p:cNvSpPr>
            <p:nvPr userDrawn="1"/>
          </p:nvSpPr>
          <p:spPr bwMode="gray">
            <a:xfrm>
              <a:off x="183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2" name="Freeform 6"/>
            <p:cNvSpPr>
              <a:spLocks/>
            </p:cNvSpPr>
            <p:nvPr userDrawn="1"/>
          </p:nvSpPr>
          <p:spPr bwMode="gray">
            <a:xfrm>
              <a:off x="173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3" name="Freeform 7"/>
            <p:cNvSpPr>
              <a:spLocks/>
            </p:cNvSpPr>
            <p:nvPr userDrawn="1"/>
          </p:nvSpPr>
          <p:spPr bwMode="gray">
            <a:xfrm>
              <a:off x="192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4" name="Freeform 8"/>
            <p:cNvSpPr>
              <a:spLocks/>
            </p:cNvSpPr>
            <p:nvPr userDrawn="1"/>
          </p:nvSpPr>
          <p:spPr bwMode="gray">
            <a:xfrm>
              <a:off x="182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5" name="Freeform 9"/>
            <p:cNvSpPr>
              <a:spLocks/>
            </p:cNvSpPr>
            <p:nvPr userDrawn="1"/>
          </p:nvSpPr>
          <p:spPr bwMode="gray">
            <a:xfrm>
              <a:off x="173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6" name="Freeform 10"/>
            <p:cNvSpPr>
              <a:spLocks/>
            </p:cNvSpPr>
            <p:nvPr userDrawn="1"/>
          </p:nvSpPr>
          <p:spPr bwMode="gray">
            <a:xfrm>
              <a:off x="198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7" name="Freeform 11"/>
            <p:cNvSpPr>
              <a:spLocks/>
            </p:cNvSpPr>
            <p:nvPr userDrawn="1"/>
          </p:nvSpPr>
          <p:spPr bwMode="gray">
            <a:xfrm>
              <a:off x="199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8" name="Freeform 12"/>
            <p:cNvSpPr>
              <a:spLocks/>
            </p:cNvSpPr>
            <p:nvPr userDrawn="1"/>
          </p:nvSpPr>
          <p:spPr bwMode="gray">
            <a:xfrm>
              <a:off x="1395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9" name="Freeform 13"/>
            <p:cNvSpPr>
              <a:spLocks/>
            </p:cNvSpPr>
            <p:nvPr userDrawn="1"/>
          </p:nvSpPr>
          <p:spPr bwMode="gray">
            <a:xfrm>
              <a:off x="1303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0" name="Freeform 14"/>
            <p:cNvSpPr>
              <a:spLocks/>
            </p:cNvSpPr>
            <p:nvPr userDrawn="1"/>
          </p:nvSpPr>
          <p:spPr bwMode="gray">
            <a:xfrm>
              <a:off x="1204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1" name="Freeform 15"/>
            <p:cNvSpPr>
              <a:spLocks/>
            </p:cNvSpPr>
            <p:nvPr userDrawn="1"/>
          </p:nvSpPr>
          <p:spPr bwMode="gray">
            <a:xfrm>
              <a:off x="1391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2" name="Freeform 16"/>
            <p:cNvSpPr>
              <a:spLocks/>
            </p:cNvSpPr>
            <p:nvPr userDrawn="1"/>
          </p:nvSpPr>
          <p:spPr bwMode="gray">
            <a:xfrm>
              <a:off x="1299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3" name="Freeform 17"/>
            <p:cNvSpPr>
              <a:spLocks/>
            </p:cNvSpPr>
            <p:nvPr userDrawn="1"/>
          </p:nvSpPr>
          <p:spPr bwMode="gray">
            <a:xfrm>
              <a:off x="1200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4" name="Freeform 18"/>
            <p:cNvSpPr>
              <a:spLocks/>
            </p:cNvSpPr>
            <p:nvPr userDrawn="1"/>
          </p:nvSpPr>
          <p:spPr bwMode="gray">
            <a:xfrm>
              <a:off x="1458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5" name="Freeform 19"/>
            <p:cNvSpPr>
              <a:spLocks/>
            </p:cNvSpPr>
            <p:nvPr userDrawn="1"/>
          </p:nvSpPr>
          <p:spPr bwMode="gray">
            <a:xfrm>
              <a:off x="1463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6" name="Freeform 20"/>
            <p:cNvSpPr>
              <a:spLocks/>
            </p:cNvSpPr>
            <p:nvPr userDrawn="1"/>
          </p:nvSpPr>
          <p:spPr bwMode="gray">
            <a:xfrm>
              <a:off x="820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7" name="Freeform 21"/>
            <p:cNvSpPr>
              <a:spLocks/>
            </p:cNvSpPr>
            <p:nvPr userDrawn="1"/>
          </p:nvSpPr>
          <p:spPr bwMode="gray">
            <a:xfrm>
              <a:off x="728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8" name="Freeform 22"/>
            <p:cNvSpPr>
              <a:spLocks/>
            </p:cNvSpPr>
            <p:nvPr userDrawn="1"/>
          </p:nvSpPr>
          <p:spPr bwMode="gray">
            <a:xfrm>
              <a:off x="629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9" name="Freeform 23"/>
            <p:cNvSpPr>
              <a:spLocks/>
            </p:cNvSpPr>
            <p:nvPr userDrawn="1"/>
          </p:nvSpPr>
          <p:spPr bwMode="gray">
            <a:xfrm>
              <a:off x="816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0" name="Freeform 24"/>
            <p:cNvSpPr>
              <a:spLocks/>
            </p:cNvSpPr>
            <p:nvPr userDrawn="1"/>
          </p:nvSpPr>
          <p:spPr bwMode="gray">
            <a:xfrm>
              <a:off x="724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1" name="Freeform 25"/>
            <p:cNvSpPr>
              <a:spLocks/>
            </p:cNvSpPr>
            <p:nvPr userDrawn="1"/>
          </p:nvSpPr>
          <p:spPr bwMode="gray">
            <a:xfrm>
              <a:off x="625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2" name="Freeform 26"/>
            <p:cNvSpPr>
              <a:spLocks/>
            </p:cNvSpPr>
            <p:nvPr userDrawn="1"/>
          </p:nvSpPr>
          <p:spPr bwMode="gray">
            <a:xfrm>
              <a:off x="883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3" name="Freeform 27"/>
            <p:cNvSpPr>
              <a:spLocks/>
            </p:cNvSpPr>
            <p:nvPr userDrawn="1"/>
          </p:nvSpPr>
          <p:spPr bwMode="gray">
            <a:xfrm>
              <a:off x="888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4" name="Freeform 28"/>
            <p:cNvSpPr>
              <a:spLocks/>
            </p:cNvSpPr>
            <p:nvPr userDrawn="1"/>
          </p:nvSpPr>
          <p:spPr bwMode="gray">
            <a:xfrm>
              <a:off x="291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5" name="Freeform 29"/>
            <p:cNvSpPr>
              <a:spLocks/>
            </p:cNvSpPr>
            <p:nvPr userDrawn="1"/>
          </p:nvSpPr>
          <p:spPr bwMode="gray">
            <a:xfrm>
              <a:off x="199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6" name="Freeform 30"/>
            <p:cNvSpPr>
              <a:spLocks/>
            </p:cNvSpPr>
            <p:nvPr userDrawn="1"/>
          </p:nvSpPr>
          <p:spPr bwMode="gray">
            <a:xfrm>
              <a:off x="100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7" name="Freeform 31"/>
            <p:cNvSpPr>
              <a:spLocks/>
            </p:cNvSpPr>
            <p:nvPr userDrawn="1"/>
          </p:nvSpPr>
          <p:spPr bwMode="gray">
            <a:xfrm>
              <a:off x="287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8" name="Freeform 32"/>
            <p:cNvSpPr>
              <a:spLocks/>
            </p:cNvSpPr>
            <p:nvPr userDrawn="1"/>
          </p:nvSpPr>
          <p:spPr bwMode="gray">
            <a:xfrm>
              <a:off x="195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9" name="Freeform 33"/>
            <p:cNvSpPr>
              <a:spLocks/>
            </p:cNvSpPr>
            <p:nvPr userDrawn="1"/>
          </p:nvSpPr>
          <p:spPr bwMode="gray">
            <a:xfrm>
              <a:off x="96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0" name="Freeform 34"/>
            <p:cNvSpPr>
              <a:spLocks/>
            </p:cNvSpPr>
            <p:nvPr userDrawn="1"/>
          </p:nvSpPr>
          <p:spPr bwMode="gray">
            <a:xfrm>
              <a:off x="354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1" name="Freeform 35"/>
            <p:cNvSpPr>
              <a:spLocks/>
            </p:cNvSpPr>
            <p:nvPr userDrawn="1"/>
          </p:nvSpPr>
          <p:spPr bwMode="gray">
            <a:xfrm>
              <a:off x="359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2" name="Freeform 36"/>
            <p:cNvSpPr>
              <a:spLocks/>
            </p:cNvSpPr>
            <p:nvPr userDrawn="1"/>
          </p:nvSpPr>
          <p:spPr bwMode="gray">
            <a:xfrm>
              <a:off x="2499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3" name="Freeform 37"/>
            <p:cNvSpPr>
              <a:spLocks/>
            </p:cNvSpPr>
            <p:nvPr userDrawn="1"/>
          </p:nvSpPr>
          <p:spPr bwMode="gray">
            <a:xfrm>
              <a:off x="2407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4" name="Freeform 38"/>
            <p:cNvSpPr>
              <a:spLocks/>
            </p:cNvSpPr>
            <p:nvPr userDrawn="1"/>
          </p:nvSpPr>
          <p:spPr bwMode="gray">
            <a:xfrm>
              <a:off x="2308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5" name="Freeform 39"/>
            <p:cNvSpPr>
              <a:spLocks/>
            </p:cNvSpPr>
            <p:nvPr userDrawn="1"/>
          </p:nvSpPr>
          <p:spPr bwMode="gray">
            <a:xfrm>
              <a:off x="2495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6" name="Freeform 40"/>
            <p:cNvSpPr>
              <a:spLocks/>
            </p:cNvSpPr>
            <p:nvPr userDrawn="1"/>
          </p:nvSpPr>
          <p:spPr bwMode="gray">
            <a:xfrm>
              <a:off x="2403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7" name="Freeform 41"/>
            <p:cNvSpPr>
              <a:spLocks/>
            </p:cNvSpPr>
            <p:nvPr userDrawn="1"/>
          </p:nvSpPr>
          <p:spPr bwMode="gray">
            <a:xfrm>
              <a:off x="2304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8" name="Freeform 42"/>
            <p:cNvSpPr>
              <a:spLocks/>
            </p:cNvSpPr>
            <p:nvPr userDrawn="1"/>
          </p:nvSpPr>
          <p:spPr bwMode="gray">
            <a:xfrm>
              <a:off x="2562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9" name="Freeform 43"/>
            <p:cNvSpPr>
              <a:spLocks/>
            </p:cNvSpPr>
            <p:nvPr userDrawn="1"/>
          </p:nvSpPr>
          <p:spPr bwMode="gray">
            <a:xfrm>
              <a:off x="2567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0" name="Freeform 44"/>
            <p:cNvSpPr>
              <a:spLocks/>
            </p:cNvSpPr>
            <p:nvPr userDrawn="1"/>
          </p:nvSpPr>
          <p:spPr bwMode="gray">
            <a:xfrm>
              <a:off x="3027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1" name="Freeform 45"/>
            <p:cNvSpPr>
              <a:spLocks/>
            </p:cNvSpPr>
            <p:nvPr userDrawn="1"/>
          </p:nvSpPr>
          <p:spPr bwMode="gray">
            <a:xfrm>
              <a:off x="2935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2" name="Freeform 46"/>
            <p:cNvSpPr>
              <a:spLocks/>
            </p:cNvSpPr>
            <p:nvPr userDrawn="1"/>
          </p:nvSpPr>
          <p:spPr bwMode="gray">
            <a:xfrm>
              <a:off x="2836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3" name="Freeform 47"/>
            <p:cNvSpPr>
              <a:spLocks/>
            </p:cNvSpPr>
            <p:nvPr userDrawn="1"/>
          </p:nvSpPr>
          <p:spPr bwMode="gray">
            <a:xfrm>
              <a:off x="3023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4" name="Freeform 48"/>
            <p:cNvSpPr>
              <a:spLocks/>
            </p:cNvSpPr>
            <p:nvPr userDrawn="1"/>
          </p:nvSpPr>
          <p:spPr bwMode="gray">
            <a:xfrm>
              <a:off x="2931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5" name="Freeform 49"/>
            <p:cNvSpPr>
              <a:spLocks/>
            </p:cNvSpPr>
            <p:nvPr userDrawn="1"/>
          </p:nvSpPr>
          <p:spPr bwMode="gray">
            <a:xfrm>
              <a:off x="2832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6" name="Freeform 50"/>
            <p:cNvSpPr>
              <a:spLocks/>
            </p:cNvSpPr>
            <p:nvPr userDrawn="1"/>
          </p:nvSpPr>
          <p:spPr bwMode="gray">
            <a:xfrm>
              <a:off x="3090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7" name="Freeform 51"/>
            <p:cNvSpPr>
              <a:spLocks/>
            </p:cNvSpPr>
            <p:nvPr userDrawn="1"/>
          </p:nvSpPr>
          <p:spPr bwMode="gray">
            <a:xfrm>
              <a:off x="3095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8" name="Freeform 52"/>
            <p:cNvSpPr>
              <a:spLocks/>
            </p:cNvSpPr>
            <p:nvPr userDrawn="1"/>
          </p:nvSpPr>
          <p:spPr bwMode="gray">
            <a:xfrm>
              <a:off x="3603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9" name="Freeform 53"/>
            <p:cNvSpPr>
              <a:spLocks/>
            </p:cNvSpPr>
            <p:nvPr userDrawn="1"/>
          </p:nvSpPr>
          <p:spPr bwMode="gray">
            <a:xfrm>
              <a:off x="3511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0" name="Freeform 54"/>
            <p:cNvSpPr>
              <a:spLocks/>
            </p:cNvSpPr>
            <p:nvPr userDrawn="1"/>
          </p:nvSpPr>
          <p:spPr bwMode="gray">
            <a:xfrm>
              <a:off x="3412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1" name="Freeform 55"/>
            <p:cNvSpPr>
              <a:spLocks/>
            </p:cNvSpPr>
            <p:nvPr userDrawn="1"/>
          </p:nvSpPr>
          <p:spPr bwMode="gray">
            <a:xfrm>
              <a:off x="3599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2" name="Freeform 56"/>
            <p:cNvSpPr>
              <a:spLocks/>
            </p:cNvSpPr>
            <p:nvPr userDrawn="1"/>
          </p:nvSpPr>
          <p:spPr bwMode="gray">
            <a:xfrm>
              <a:off x="3507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3" name="Freeform 57"/>
            <p:cNvSpPr>
              <a:spLocks/>
            </p:cNvSpPr>
            <p:nvPr userDrawn="1"/>
          </p:nvSpPr>
          <p:spPr bwMode="gray">
            <a:xfrm>
              <a:off x="3408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4" name="Freeform 58"/>
            <p:cNvSpPr>
              <a:spLocks/>
            </p:cNvSpPr>
            <p:nvPr userDrawn="1"/>
          </p:nvSpPr>
          <p:spPr bwMode="gray">
            <a:xfrm>
              <a:off x="3666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5" name="Freeform 59"/>
            <p:cNvSpPr>
              <a:spLocks/>
            </p:cNvSpPr>
            <p:nvPr userDrawn="1"/>
          </p:nvSpPr>
          <p:spPr bwMode="gray">
            <a:xfrm>
              <a:off x="3671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6" name="Freeform 60"/>
            <p:cNvSpPr>
              <a:spLocks/>
            </p:cNvSpPr>
            <p:nvPr userDrawn="1"/>
          </p:nvSpPr>
          <p:spPr bwMode="gray">
            <a:xfrm>
              <a:off x="4131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7" name="Freeform 61"/>
            <p:cNvSpPr>
              <a:spLocks/>
            </p:cNvSpPr>
            <p:nvPr userDrawn="1"/>
          </p:nvSpPr>
          <p:spPr bwMode="gray">
            <a:xfrm>
              <a:off x="4039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8" name="Freeform 62"/>
            <p:cNvSpPr>
              <a:spLocks/>
            </p:cNvSpPr>
            <p:nvPr userDrawn="1"/>
          </p:nvSpPr>
          <p:spPr bwMode="gray">
            <a:xfrm>
              <a:off x="3940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9" name="Freeform 63"/>
            <p:cNvSpPr>
              <a:spLocks/>
            </p:cNvSpPr>
            <p:nvPr userDrawn="1"/>
          </p:nvSpPr>
          <p:spPr bwMode="gray">
            <a:xfrm>
              <a:off x="4127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0" name="Freeform 64"/>
            <p:cNvSpPr>
              <a:spLocks/>
            </p:cNvSpPr>
            <p:nvPr userDrawn="1"/>
          </p:nvSpPr>
          <p:spPr bwMode="gray">
            <a:xfrm>
              <a:off x="4035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1" name="Freeform 65"/>
            <p:cNvSpPr>
              <a:spLocks/>
            </p:cNvSpPr>
            <p:nvPr userDrawn="1"/>
          </p:nvSpPr>
          <p:spPr bwMode="gray">
            <a:xfrm>
              <a:off x="3936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2" name="Freeform 66"/>
            <p:cNvSpPr>
              <a:spLocks/>
            </p:cNvSpPr>
            <p:nvPr userDrawn="1"/>
          </p:nvSpPr>
          <p:spPr bwMode="gray">
            <a:xfrm>
              <a:off x="4194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3" name="Freeform 67"/>
            <p:cNvSpPr>
              <a:spLocks/>
            </p:cNvSpPr>
            <p:nvPr userDrawn="1"/>
          </p:nvSpPr>
          <p:spPr bwMode="gray">
            <a:xfrm>
              <a:off x="4199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4" name="Freeform 68"/>
            <p:cNvSpPr>
              <a:spLocks/>
            </p:cNvSpPr>
            <p:nvPr userDrawn="1"/>
          </p:nvSpPr>
          <p:spPr bwMode="gray">
            <a:xfrm>
              <a:off x="4707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5" name="Freeform 69"/>
            <p:cNvSpPr>
              <a:spLocks/>
            </p:cNvSpPr>
            <p:nvPr userDrawn="1"/>
          </p:nvSpPr>
          <p:spPr bwMode="gray">
            <a:xfrm>
              <a:off x="4615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6" name="Freeform 70"/>
            <p:cNvSpPr>
              <a:spLocks/>
            </p:cNvSpPr>
            <p:nvPr userDrawn="1"/>
          </p:nvSpPr>
          <p:spPr bwMode="gray">
            <a:xfrm>
              <a:off x="4516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7" name="Freeform 71"/>
            <p:cNvSpPr>
              <a:spLocks/>
            </p:cNvSpPr>
            <p:nvPr userDrawn="1"/>
          </p:nvSpPr>
          <p:spPr bwMode="gray">
            <a:xfrm>
              <a:off x="4703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8" name="Freeform 72"/>
            <p:cNvSpPr>
              <a:spLocks/>
            </p:cNvSpPr>
            <p:nvPr userDrawn="1"/>
          </p:nvSpPr>
          <p:spPr bwMode="gray">
            <a:xfrm>
              <a:off x="4611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9" name="Freeform 73"/>
            <p:cNvSpPr>
              <a:spLocks/>
            </p:cNvSpPr>
            <p:nvPr userDrawn="1"/>
          </p:nvSpPr>
          <p:spPr bwMode="gray">
            <a:xfrm>
              <a:off x="4512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0" name="Freeform 74"/>
            <p:cNvSpPr>
              <a:spLocks/>
            </p:cNvSpPr>
            <p:nvPr userDrawn="1"/>
          </p:nvSpPr>
          <p:spPr bwMode="gray">
            <a:xfrm>
              <a:off x="4770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1" name="Freeform 75"/>
            <p:cNvSpPr>
              <a:spLocks/>
            </p:cNvSpPr>
            <p:nvPr userDrawn="1"/>
          </p:nvSpPr>
          <p:spPr bwMode="gray">
            <a:xfrm>
              <a:off x="4775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2" name="Freeform 76"/>
            <p:cNvSpPr>
              <a:spLocks/>
            </p:cNvSpPr>
            <p:nvPr userDrawn="1"/>
          </p:nvSpPr>
          <p:spPr bwMode="gray">
            <a:xfrm>
              <a:off x="523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3" name="Freeform 77"/>
            <p:cNvSpPr>
              <a:spLocks/>
            </p:cNvSpPr>
            <p:nvPr userDrawn="1"/>
          </p:nvSpPr>
          <p:spPr bwMode="gray">
            <a:xfrm>
              <a:off x="514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4" name="Freeform 78"/>
            <p:cNvSpPr>
              <a:spLocks/>
            </p:cNvSpPr>
            <p:nvPr userDrawn="1"/>
          </p:nvSpPr>
          <p:spPr bwMode="gray">
            <a:xfrm>
              <a:off x="504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5" name="Freeform 79"/>
            <p:cNvSpPr>
              <a:spLocks/>
            </p:cNvSpPr>
            <p:nvPr userDrawn="1"/>
          </p:nvSpPr>
          <p:spPr bwMode="gray">
            <a:xfrm>
              <a:off x="523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6" name="Freeform 80"/>
            <p:cNvSpPr>
              <a:spLocks/>
            </p:cNvSpPr>
            <p:nvPr userDrawn="1"/>
          </p:nvSpPr>
          <p:spPr bwMode="gray">
            <a:xfrm>
              <a:off x="513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7" name="Freeform 81"/>
            <p:cNvSpPr>
              <a:spLocks/>
            </p:cNvSpPr>
            <p:nvPr userDrawn="1"/>
          </p:nvSpPr>
          <p:spPr bwMode="gray">
            <a:xfrm>
              <a:off x="504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8" name="Freeform 82"/>
            <p:cNvSpPr>
              <a:spLocks/>
            </p:cNvSpPr>
            <p:nvPr userDrawn="1"/>
          </p:nvSpPr>
          <p:spPr bwMode="gray">
            <a:xfrm>
              <a:off x="529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9" name="Freeform 83"/>
            <p:cNvSpPr>
              <a:spLocks/>
            </p:cNvSpPr>
            <p:nvPr userDrawn="1"/>
          </p:nvSpPr>
          <p:spPr bwMode="gray">
            <a:xfrm>
              <a:off x="530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838200" y="1143000"/>
            <a:ext cx="7696200" cy="533400"/>
            <a:chOff x="480" y="1632"/>
            <a:chExt cx="4848" cy="336"/>
          </a:xfrm>
        </p:grpSpPr>
        <p:sp>
          <p:nvSpPr>
            <p:cNvPr id="7110741" name="Freeform 85"/>
            <p:cNvSpPr>
              <a:spLocks/>
            </p:cNvSpPr>
            <p:nvPr userDrawn="1"/>
          </p:nvSpPr>
          <p:spPr bwMode="gray">
            <a:xfrm>
              <a:off x="480" y="1824"/>
              <a:ext cx="4678" cy="71"/>
            </a:xfrm>
            <a:custGeom>
              <a:avLst/>
              <a:gdLst/>
              <a:ahLst/>
              <a:cxnLst>
                <a:cxn ang="0">
                  <a:pos x="4822" y="84"/>
                </a:cxn>
                <a:cxn ang="0">
                  <a:pos x="114" y="87"/>
                </a:cxn>
                <a:cxn ang="0">
                  <a:pos x="66" y="80"/>
                </a:cxn>
                <a:cxn ang="0">
                  <a:pos x="28" y="73"/>
                </a:cxn>
                <a:cxn ang="0">
                  <a:pos x="7" y="59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4" y="28"/>
                </a:cxn>
                <a:cxn ang="0">
                  <a:pos x="24" y="14"/>
                </a:cxn>
                <a:cxn ang="0">
                  <a:pos x="59" y="7"/>
                </a:cxn>
                <a:cxn ang="0">
                  <a:pos x="111" y="0"/>
                </a:cxn>
                <a:cxn ang="0">
                  <a:pos x="4812" y="0"/>
                </a:cxn>
                <a:cxn ang="0">
                  <a:pos x="4822" y="84"/>
                </a:cxn>
              </a:cxnLst>
              <a:rect l="0" t="0" r="r" b="b"/>
              <a:pathLst>
                <a:path w="4822" h="87">
                  <a:moveTo>
                    <a:pt x="4822" y="84"/>
                  </a:moveTo>
                  <a:lnTo>
                    <a:pt x="114" y="87"/>
                  </a:lnTo>
                  <a:lnTo>
                    <a:pt x="66" y="80"/>
                  </a:lnTo>
                  <a:lnTo>
                    <a:pt x="28" y="73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4" y="28"/>
                  </a:lnTo>
                  <a:lnTo>
                    <a:pt x="24" y="14"/>
                  </a:lnTo>
                  <a:lnTo>
                    <a:pt x="59" y="7"/>
                  </a:lnTo>
                  <a:lnTo>
                    <a:pt x="111" y="0"/>
                  </a:lnTo>
                  <a:lnTo>
                    <a:pt x="4812" y="0"/>
                  </a:lnTo>
                  <a:lnTo>
                    <a:pt x="4822" y="8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4" name="Group 86"/>
            <p:cNvGrpSpPr>
              <a:grpSpLocks/>
            </p:cNvGrpSpPr>
            <p:nvPr userDrawn="1"/>
          </p:nvGrpSpPr>
          <p:grpSpPr bwMode="auto">
            <a:xfrm>
              <a:off x="4992" y="1632"/>
              <a:ext cx="336" cy="336"/>
              <a:chOff x="4848" y="672"/>
              <a:chExt cx="432" cy="432"/>
            </a:xfrm>
          </p:grpSpPr>
          <p:sp>
            <p:nvSpPr>
              <p:cNvPr id="7110743" name="Oval 87"/>
              <p:cNvSpPr>
                <a:spLocks noChangeArrowheads="1"/>
              </p:cNvSpPr>
              <p:nvPr userDrawn="1"/>
            </p:nvSpPr>
            <p:spPr bwMode="gray">
              <a:xfrm>
                <a:off x="4848" y="672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4" name="Oval 88"/>
              <p:cNvSpPr>
                <a:spLocks noChangeArrowheads="1"/>
              </p:cNvSpPr>
              <p:nvPr userDrawn="1"/>
            </p:nvSpPr>
            <p:spPr bwMode="gray">
              <a:xfrm>
                <a:off x="4896" y="720"/>
                <a:ext cx="337" cy="33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5" name="Oval 89"/>
              <p:cNvSpPr>
                <a:spLocks noChangeArrowheads="1"/>
              </p:cNvSpPr>
              <p:nvPr userDrawn="1"/>
            </p:nvSpPr>
            <p:spPr bwMode="gray">
              <a:xfrm>
                <a:off x="4992" y="8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6" name="Freeform 90"/>
              <p:cNvSpPr>
                <a:spLocks/>
              </p:cNvSpPr>
              <p:nvPr userDrawn="1"/>
            </p:nvSpPr>
            <p:spPr bwMode="gray">
              <a:xfrm flipH="1">
                <a:off x="506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7" name="Freeform 91"/>
              <p:cNvSpPr>
                <a:spLocks/>
              </p:cNvSpPr>
              <p:nvPr userDrawn="1"/>
            </p:nvSpPr>
            <p:spPr bwMode="gray">
              <a:xfrm>
                <a:off x="492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8" name="Freeform 92"/>
              <p:cNvSpPr>
                <a:spLocks/>
              </p:cNvSpPr>
              <p:nvPr userDrawn="1"/>
            </p:nvSpPr>
            <p:spPr bwMode="gray">
              <a:xfrm flipH="1" flipV="1">
                <a:off x="506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9" name="Freeform 93"/>
              <p:cNvSpPr>
                <a:spLocks/>
              </p:cNvSpPr>
              <p:nvPr userDrawn="1"/>
            </p:nvSpPr>
            <p:spPr bwMode="gray">
              <a:xfrm flipV="1">
                <a:off x="492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  <p:sp>
        <p:nvSpPr>
          <p:cNvPr id="6149" name="Rectangle 9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150" name="Rectangle 9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110752" name="Rectangle 9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110753" name="Rectangle 9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110754" name="Rectangle 9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3C051-E9CE-4EBE-BABF-BF4051C7B381}" type="slidenum">
              <a:rPr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7675" indent="-447675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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¡"/>
        <a:defRPr kumimoji="1" sz="28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4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5pPr>
      <a:lvl6pPr marL="25273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6pPr>
      <a:lvl7pPr marL="29845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7pPr>
      <a:lvl8pPr marL="34417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8pPr>
      <a:lvl9pPr marL="38989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11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11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11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ED8E2-B7D1-4CDD-9A12-C20760242B5A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AEBC036-D38D-46C6-875F-1B045ECFF3F8}" type="datetimeFigureOut">
              <a:rPr lang="ko-KR" altLang="en-US">
                <a:solidFill>
                  <a:prstClr val="black">
                    <a:tint val="75000"/>
                  </a:prstClr>
                </a:solidFill>
                <a:effectLst/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FBE9E6E-5058-49DE-A696-98A20BF29155}" type="slidenum">
              <a:rPr lang="ko-KR" altLang="en-US">
                <a:solidFill>
                  <a:prstClr val="black">
                    <a:tint val="75000"/>
                  </a:prstClr>
                </a:solidFill>
                <a:effectLst/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0BE16-F844-4558-BDF3-D8522A54FE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3956B-728E-4A89-804F-1880D1110E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5" r:id="rId1"/>
    <p:sldLayoutId id="2147486446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D1D6F7B-15B0-4FB6-9E77-701DFE72ECE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DF20B2-8918-49E0-BD52-A1CCE12B106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48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834" r:id="rId1"/>
    <p:sldLayoutId id="2147489835" r:id="rId2"/>
    <p:sldLayoutId id="2147489836" r:id="rId3"/>
    <p:sldLayoutId id="2147489837" r:id="rId4"/>
    <p:sldLayoutId id="2147489838" r:id="rId5"/>
    <p:sldLayoutId id="2147489839" r:id="rId6"/>
    <p:sldLayoutId id="2147489840" r:id="rId7"/>
    <p:sldLayoutId id="2147489841" r:id="rId8"/>
    <p:sldLayoutId id="2147489842" r:id="rId9"/>
    <p:sldLayoutId id="2147489843" r:id="rId10"/>
    <p:sldLayoutId id="214748984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EE3A34-334D-448A-82E8-4B5DC2B8C47A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172" r:id="rId1"/>
    <p:sldLayoutId id="2147500173" r:id="rId2"/>
    <p:sldLayoutId id="2147500174" r:id="rId3"/>
    <p:sldLayoutId id="2147500175" r:id="rId4"/>
    <p:sldLayoutId id="2147500176" r:id="rId5"/>
    <p:sldLayoutId id="2147500177" r:id="rId6"/>
    <p:sldLayoutId id="2147500178" r:id="rId7"/>
    <p:sldLayoutId id="2147500179" r:id="rId8"/>
    <p:sldLayoutId id="2147500180" r:id="rId9"/>
    <p:sldLayoutId id="2147500181" r:id="rId10"/>
    <p:sldLayoutId id="214750018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0220" r:id="rId1"/>
    <p:sldLayoutId id="2147500221" r:id="rId2"/>
    <p:sldLayoutId id="2147500222" r:id="rId3"/>
    <p:sldLayoutId id="2147500223" r:id="rId4"/>
    <p:sldLayoutId id="2147500224" r:id="rId5"/>
    <p:sldLayoutId id="2147500225" r:id="rId6"/>
    <p:sldLayoutId id="2147500226" r:id="rId7"/>
    <p:sldLayoutId id="2147500227" r:id="rId8"/>
    <p:sldLayoutId id="2147500228" r:id="rId9"/>
    <p:sldLayoutId id="2147500229" r:id="rId10"/>
    <p:sldLayoutId id="2147500230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474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태엑스포" pitchFamily="18" charset="-127"/>
                <a:ea typeface="(한)둥근헤드" pitchFamily="18" charset="-127"/>
              </a:rPr>
              <a:t>                            </a:t>
            </a:r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2019.04.14.</a:t>
            </a:r>
            <a:endParaRPr lang="ko-KR" altLang="en-US" sz="40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7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주일목장연합예배</a:t>
            </a:r>
            <a:endParaRPr lang="en-US" altLang="ko-KR" sz="7200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5719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태엑스포" pitchFamily="18" charset="-127"/>
                <a:ea typeface="(한)둥근헤드" pitchFamily="18" charset="-127"/>
              </a:rPr>
              <a:t>               </a:t>
            </a:r>
            <a:r>
              <a:rPr lang="ko-KR" altLang="en-US" sz="4000" spc="50" dirty="0" err="1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예배전</a:t>
            </a:r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 </a:t>
            </a:r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분  </a:t>
            </a:r>
            <a:r>
              <a:rPr lang="ko-KR" altLang="en-US" sz="4000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은혜시간</a:t>
            </a:r>
            <a:endParaRPr lang="en-US" altLang="ko-KR" sz="4000" spc="50" dirty="0" smtClean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          예배당 앞자리 </a:t>
            </a:r>
            <a:r>
              <a:rPr lang="ko-KR" altLang="en-US" sz="4000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은혜자리</a:t>
            </a:r>
            <a:endParaRPr lang="ko-KR" altLang="en-US" sz="4000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9116" y="3329116"/>
            <a:ext cx="7162538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6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종려주일</a:t>
            </a:r>
            <a:r>
              <a:rPr lang="ko-KR" altLang="en-US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성찬예식</a:t>
            </a:r>
            <a:endParaRPr lang="ko-KR" altLang="en-US" sz="6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452320" y="262389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9-11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163779" y="262389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10-11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163779" y="262389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11-11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2143125"/>
            <a:ext cx="718498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완전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하신 나   의   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주    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의의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길로날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3601" y="3714750"/>
            <a:ext cx="747993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도하소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서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en-US" altLang="ko-KR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행  하신</a:t>
            </a:r>
            <a:r>
              <a:rPr lang="en-US" altLang="ko-KR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모든 </a:t>
            </a:r>
            <a:r>
              <a:rPr lang="ko-KR" altLang="en-US" sz="3600" b="1" spc="-4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일주님의영광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3600" b="1" spc="-4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7716838" y="6000750"/>
            <a:ext cx="1069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1-2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898775" y="285750"/>
            <a:ext cx="3330575" cy="584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3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완전하신 나의 주</a:t>
            </a:r>
          </a:p>
        </p:txBody>
      </p:sp>
    </p:spTree>
    <p:extLst>
      <p:ext uri="{BB962C8B-B14F-4D97-AF65-F5344CB8AC3E}">
        <p14:creationId xmlns="" xmlns:p14="http://schemas.microsoft.com/office/powerpoint/2010/main" val="20604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1725" y="1762125"/>
            <a:ext cx="771717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다경배합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다 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예배합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니다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찬양합니다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6175" y="3333750"/>
            <a:ext cx="758733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님만 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날다스리소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서  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예배합니다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905375"/>
            <a:ext cx="720261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찬양합니다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주님홀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로높임받으소서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3600" b="1" spc="-400" dirty="0" err="1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7716838" y="6000750"/>
            <a:ext cx="1069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2-2</a:t>
            </a:r>
            <a:endParaRPr lang="ko-KR" altLang="en-US" sz="360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35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03056" y="404664"/>
            <a:ext cx="5554960" cy="1143000"/>
          </a:xfrm>
        </p:spPr>
        <p:txBody>
          <a:bodyPr/>
          <a:lstStyle/>
          <a:p>
            <a:pPr algn="l"/>
            <a:r>
              <a:rPr lang="ko-KR" alt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울릉도B" pitchFamily="18" charset="-127"/>
                <a:ea typeface="HY울릉도B" pitchFamily="18" charset="-127"/>
              </a:rPr>
              <a:t>예배로의 부름  </a:t>
            </a:r>
            <a:endParaRPr lang="ko-KR" altLang="en-US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2480" y="2996952"/>
            <a:ext cx="8853376" cy="34563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&lt;</a:t>
            </a:r>
            <a:r>
              <a:rPr lang="ko-KR" alt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사무엘상</a:t>
            </a:r>
            <a:r>
              <a:rPr lang="en-US" altLang="ko-K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14:18,23&gt;</a:t>
            </a:r>
            <a:endParaRPr lang="en-US" altLang="ko-KR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18.</a:t>
            </a:r>
            <a:r>
              <a:rPr lang="ko-KR" altLang="en-US" sz="3600" dirty="0" err="1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사울이</a:t>
            </a:r>
            <a:r>
              <a:rPr lang="ko-KR" altLang="en-US" sz="360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 </a:t>
            </a:r>
            <a:r>
              <a:rPr lang="ko-KR" altLang="en-US" sz="3600" dirty="0" err="1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아히야에게</a:t>
            </a:r>
            <a:r>
              <a:rPr lang="ko-KR" altLang="en-US" sz="360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이르되 하나님의 궤를 이리로 가져오라 하니 그 때에 하나님의 궤가 이스라엘 자손과 함께 </a:t>
            </a:r>
            <a:r>
              <a:rPr lang="ko-KR" altLang="en-US" sz="360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있음이니라 </a:t>
            </a:r>
            <a:r>
              <a:rPr lang="en-US" altLang="ko-K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23.</a:t>
            </a:r>
            <a:r>
              <a:rPr lang="ko-KR" altLang="en-US" sz="360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여호와께서 </a:t>
            </a:r>
            <a:r>
              <a:rPr lang="ko-KR" altLang="en-US" sz="360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그 날에 이스라엘을 구원하시므로 전쟁이 </a:t>
            </a:r>
            <a:r>
              <a:rPr lang="ko-KR" altLang="en-US" sz="3600" dirty="0" err="1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벧아웬을</a:t>
            </a:r>
            <a:r>
              <a:rPr lang="ko-KR" altLang="en-US" sz="360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3600" dirty="0" err="1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지나니라</a:t>
            </a:r>
            <a:endParaRPr lang="ko-KR" altLang="en-US" sz="3600" spc="-150" dirty="0">
              <a:ln w="11430"/>
              <a:solidFill>
                <a:srgbClr val="010A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032-1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1-2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032-1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2-2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953" y="785794"/>
            <a:ext cx="463498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기도</a:t>
            </a:r>
            <a:r>
              <a:rPr lang="en-US" altLang="ko-KR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(Prayer)</a:t>
            </a:r>
            <a:endParaRPr lang="ko-KR" alt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0517" y="2143116"/>
            <a:ext cx="6429965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88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김경민 집사</a:t>
            </a:r>
            <a:endParaRPr lang="ko-KR" altLang="en-US" sz="8800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39-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23651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452320" y="262389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1-11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39-1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23651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39-2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23651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139-2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23651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39-3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23651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39-3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23651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39-4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23651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39-4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23651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62935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고난과 부활의 달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사순절 신앙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으로 배우고 확신한 일에 거하시기 바랍니다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사순절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오늘은 사순절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여섯째 주일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종려주일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사순절의 절정인 고난주간 특별새벽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기도회에 함께 하시면서 십자가 신앙을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지키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겠습니다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새벽기도회 매뉴얼에 따라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목장별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순서 잘 담당해 주시기 바랍니다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하루 한 끼 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이상씩 금식에 힘쓰시기 바랍니다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48936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부활절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다음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주일 부활절 새벽예배와 낮 예배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성수하시기 바랍니다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부활절 감사헌금과 금식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구제 헌금 정성으로 봉헌하겠습니다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주일</a:t>
            </a:r>
            <a:r>
              <a:rPr lang="en-US" altLang="ko-KR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오늘은 헌당기도주일입니다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다음 주 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해외선교주일로 지킵니다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800" b="1" dirty="0" smtClean="0">
              <a:ln w="11430"/>
              <a:solidFill>
                <a:srgbClr val="220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54394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심방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금주부터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춘계대심방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가정별로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시행합니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가정 찬송과 기도제목 등 기타 특별 사항을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꼭 기재하시기 바랍니다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축복의 말씀은 시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119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편입니다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전도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주일 전도 금주는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오릿사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목장이 주관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합니다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452320" y="262389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2-11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51706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노회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114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회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한북노회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(4.15.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화 등대교회당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결혼</a:t>
            </a:r>
            <a:r>
              <a:rPr lang="en-US" altLang="ko-KR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신새봄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자매님 결혼을 축하합니다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(4.20.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토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엔타스파티앤웨딩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층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/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단독홀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입원</a:t>
            </a:r>
            <a:r>
              <a:rPr lang="en-US" altLang="ko-KR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이명자 사모님 심방 판막 수술 잘 마치고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회복 중입니다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(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인천성모병원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800" b="1" dirty="0" smtClean="0">
              <a:ln w="11430"/>
              <a:solidFill>
                <a:srgbClr val="220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76672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spc="-30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환경미화</a:t>
            </a:r>
            <a:r>
              <a:rPr lang="ko-KR" altLang="en-US" sz="4000" b="1" spc="-300" dirty="0" smtClean="0">
                <a:ln w="11430"/>
                <a:solidFill>
                  <a:srgbClr val="2200A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spc="-300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금주는 </a:t>
            </a:r>
            <a:r>
              <a:rPr lang="ko-KR" altLang="en-US" sz="2800" b="1" spc="-300" dirty="0" err="1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선다싱</a:t>
            </a:r>
            <a:r>
              <a:rPr lang="en-US" altLang="ko-KR" sz="2800" b="1" spc="-300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&amp;NITS</a:t>
            </a:r>
            <a:r>
              <a:rPr lang="ko-KR" altLang="en-US" sz="2800" b="1" spc="-300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목장이 </a:t>
            </a:r>
            <a:r>
              <a:rPr lang="ko-KR" altLang="en-US" sz="2800" b="1" spc="-300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봉사합니다</a:t>
            </a:r>
            <a:r>
              <a:rPr lang="en-US" altLang="ko-KR" sz="2800" b="1" spc="-300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endParaRPr lang="en-US" altLang="ko-KR" sz="2800" b="1" spc="-300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endParaRPr lang="en-US" altLang="ko-KR" sz="16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err="1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오병이어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헌신</a:t>
            </a:r>
            <a:r>
              <a:rPr lang="en-US" altLang="ko-KR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애   찬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권영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희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권사님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결혼기념일 감사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67544" y="2564904"/>
          <a:ext cx="8208911" cy="15121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6290"/>
                <a:gridCol w="2420204"/>
                <a:gridCol w="2188202"/>
                <a:gridCol w="1944215"/>
              </a:tblGrid>
              <a:tr h="6892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로케목장</a:t>
                      </a:r>
                      <a:endParaRPr lang="ko-KR" altLang="en-US" sz="2400" b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spc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선다싱</a:t>
                      </a:r>
                      <a:r>
                        <a:rPr lang="en-US" altLang="ko-KR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&amp;NITS</a:t>
                      </a:r>
                    </a:p>
                    <a:p>
                      <a:pPr algn="ctr" latinLnBrk="1"/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목장</a:t>
                      </a:r>
                      <a:endParaRPr lang="ko-KR" altLang="en-US" sz="2400" b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spc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뉴델리목장</a:t>
                      </a:r>
                      <a:endParaRPr lang="ko-KR" altLang="en-US" sz="2400" b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0" spc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펀장목장</a:t>
                      </a:r>
                      <a:endParaRPr lang="ko-KR" altLang="en-US" sz="2400" b="0" spc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4046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갈라디아서</a:t>
            </a:r>
            <a:r>
              <a:rPr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5:22~24)</a:t>
            </a:r>
            <a:endParaRPr lang="en-US" altLang="ko-KR" sz="2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246" y="1292099"/>
            <a:ext cx="8286808" cy="4081117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latinLnBrk="0">
              <a:lnSpc>
                <a:spcPct val="120000"/>
              </a:lnSpc>
            </a:pPr>
            <a:r>
              <a:rPr lang="en-US" altLang="ko-KR" sz="2400" kern="0" dirty="0" smtClean="0">
                <a:ln w="11430"/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22</a:t>
            </a:r>
            <a:r>
              <a:rPr lang="en-US" altLang="ko-KR" sz="2400" kern="0" dirty="0" smtClean="0">
                <a:ln w="11430"/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오직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 성령의 열매는 사랑과 희락과 화평과 오래 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참음과 자비와 양선과 충성과 </a:t>
            </a:r>
            <a:r>
              <a:rPr lang="en-US" altLang="ko-KR" sz="2400" kern="0" dirty="0" smtClean="0">
                <a:ln w="11430"/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23.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온유와 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절제니 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이 같은 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것을 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금지할 법이 </a:t>
            </a:r>
            <a:r>
              <a:rPr lang="ko-KR" altLang="en-US" sz="3600" kern="0" dirty="0" err="1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없느니라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kern="0" dirty="0" smtClean="0">
                <a:ln w="11430"/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24.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그리스도 예수의 사람들은 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육체와 함께 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그 정욕과 탐심을 십자가에 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못 박았느니라</a:t>
            </a:r>
            <a:endParaRPr lang="en-US" altLang="ko-KR" sz="3600" kern="0" dirty="0" smtClean="0">
              <a:ln w="11430"/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2656292"/>
            <a:ext cx="7776864" cy="2428892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ko-KR" altLang="en-US" sz="66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Y견고딕" pitchFamily="18" charset="-127"/>
                <a:ea typeface="HY견고딕" pitchFamily="18" charset="-127"/>
              </a:rPr>
              <a:t>날 구한 주님의</a:t>
            </a:r>
            <a:r>
              <a:rPr lang="en-US" altLang="ko-KR" sz="66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66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Y견고딕" pitchFamily="18" charset="-127"/>
                <a:ea typeface="HY견고딕" pitchFamily="18" charset="-127"/>
              </a:rPr>
            </a:br>
            <a:r>
              <a:rPr lang="ko-KR" altLang="en-US" sz="66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Y견고딕" pitchFamily="18" charset="-127"/>
                <a:ea typeface="HY견고딕" pitchFamily="18" charset="-127"/>
              </a:rPr>
              <a:t>십자가</a:t>
            </a:r>
            <a:endParaRPr lang="ko-KR" altLang="en-US" sz="6600" b="1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714348" y="1277888"/>
            <a:ext cx="70260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7200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휴먼둥근헤드라인" pitchFamily="18" charset="-127"/>
                <a:ea typeface="휴먼둥근헤드라인" pitchFamily="18" charset="-127"/>
              </a:rPr>
              <a:t>성가대 찬양</a:t>
            </a:r>
            <a:endParaRPr lang="en-US" altLang="ko-KR" sz="7200" cap="all" dirty="0" smtClean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414 날 구한 주님의 십자가\십자가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3744416"/>
          </a:xfrm>
        </p:spPr>
        <p:txBody>
          <a:bodyPr anchor="t">
            <a:normAutofit/>
          </a:bodyPr>
          <a:lstStyle/>
          <a:p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날 구한 주님의 십자가 보혈로</a:t>
            </a:r>
            <a:b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세상에 두었던 마음을 옮기네</a:t>
            </a:r>
            <a:endParaRPr lang="ko-KR" altLang="en-US" sz="4000" dirty="0"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734997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1-16</a:t>
            </a:r>
            <a:endParaRPr kumimoji="1"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293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414 날 구한 주님의 십자가\십자가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주님의 사랑이 내 마음속에</a:t>
            </a:r>
            <a:r>
              <a:rPr lang="en-US" altLang="ko-KR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자리하길 바래</a:t>
            </a:r>
            <a:b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얼마나 좋을까 기쁠까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734997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2-16</a:t>
            </a:r>
            <a:endParaRPr kumimoji="1"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04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452320" y="262389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3-11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414 날 구한 주님의 십자가\십자가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주의 사랑 깊고 넓은 사랑</a:t>
            </a:r>
            <a:b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내 맘에 찾아오신 </a:t>
            </a:r>
            <a:r>
              <a:rPr lang="en-US" altLang="ko-KR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끝없는 주의 사랑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734997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3-16</a:t>
            </a:r>
            <a:endParaRPr kumimoji="1"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002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414 날 구한 주님의 십자가\십자가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외로이 홀로 고통을 감당하신</a:t>
            </a:r>
            <a:b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주님의 그 사랑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734997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4-16</a:t>
            </a:r>
            <a:endParaRPr kumimoji="1"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40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414 날 구한 주님의 십자가\십자가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주의 사랑 깊고 넓은 사랑</a:t>
            </a:r>
            <a:b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내 맘에 찾아오신 </a:t>
            </a:r>
            <a:r>
              <a:rPr lang="en-US" altLang="ko-KR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끝없는 주의 사랑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734997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5-16</a:t>
            </a:r>
            <a:endParaRPr kumimoji="1"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875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414 날 구한 주님의 십자가\십자가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외로이 홀로 고통을 감당하신</a:t>
            </a:r>
            <a:b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주의 사랑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734997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6-16</a:t>
            </a:r>
            <a:endParaRPr kumimoji="1"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656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414 날 구한 주님의 십자가\십자가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날 대속한 십자가 </a:t>
            </a:r>
            <a:r>
              <a:rPr lang="en-US" altLang="ko-KR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그 보혈 그 사랑</a:t>
            </a:r>
            <a:b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어찌 갚을까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734997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7-16</a:t>
            </a:r>
            <a:endParaRPr kumimoji="1"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2796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414 날 구한 주님의 십자가\십자가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나를 </a:t>
            </a:r>
            <a:r>
              <a:rPr lang="ko-KR" altLang="en-US" sz="4000" dirty="0" err="1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정케하신</a:t>
            </a: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 </a:t>
            </a:r>
            <a:r>
              <a:rPr lang="en-US" altLang="ko-KR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십자가 앞에 나 있네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734997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8-16</a:t>
            </a:r>
            <a:endParaRPr kumimoji="1"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6031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414 날 구한 주님의 십자가\십자가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날 구한 십자가 보혈로</a:t>
            </a:r>
            <a:b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이 딸에 오셨던 주님을 품었네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734997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9-16</a:t>
            </a:r>
            <a:endParaRPr kumimoji="1"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925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414 날 구한 주님의 십자가\십자가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이제부터 나는 외로이 홀로</a:t>
            </a:r>
            <a:b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고통 당하지 않네</a:t>
            </a:r>
            <a:b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모든 게 십자가 그 은혜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734997"/>
            <a:ext cx="16466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10-16</a:t>
            </a:r>
            <a:endParaRPr kumimoji="1"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6098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414 날 구한 주님의 십자가\십자가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주의 사랑 변함없는 사랑</a:t>
            </a:r>
            <a:b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내 맘에 찾아오사 </a:t>
            </a:r>
            <a:r>
              <a:rPr lang="en-US" altLang="ko-KR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나를 변화시키네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734997"/>
            <a:ext cx="16466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11-16</a:t>
            </a:r>
            <a:endParaRPr kumimoji="1"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5850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414 날 구한 주님의 십자가\십자가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외로이 홀로 내 죄를 대속하신 주</a:t>
            </a:r>
            <a:b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그 사랑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734997"/>
            <a:ext cx="16466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12-16</a:t>
            </a:r>
            <a:endParaRPr kumimoji="1"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57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452320" y="262389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4-11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414 날 구한 주님의 십자가\십자가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이제는 내 맘을 둘 곳 </a:t>
            </a:r>
            <a:r>
              <a:rPr lang="en-US" altLang="ko-KR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오직 주님의 십자가</a:t>
            </a:r>
            <a:b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날 대속한 주 사랑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734997"/>
            <a:ext cx="16466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13-16</a:t>
            </a:r>
            <a:endParaRPr kumimoji="1"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7116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414 날 구한 주님의 십자가\십자가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나를 </a:t>
            </a:r>
            <a:r>
              <a:rPr lang="ko-KR" altLang="en-US" sz="4000" dirty="0" err="1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정케하신</a:t>
            </a: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 주 십자가</a:t>
            </a:r>
            <a:b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그 보혈 이끄네 </a:t>
            </a:r>
            <a:b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나는 바라네 구원의 주를 바라네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734997"/>
            <a:ext cx="16466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14-16</a:t>
            </a:r>
            <a:endParaRPr kumimoji="1"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7723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414 날 구한 주님의 십자가\십자가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40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주님의 그 사랑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734997"/>
            <a:ext cx="16466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15-16</a:t>
            </a:r>
            <a:endParaRPr kumimoji="1"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4424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414 날 구한 주님의 십자가\십자가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400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나는 바라네 구원의 주를</a:t>
            </a:r>
            <a:br>
              <a:rPr lang="ko-KR" altLang="en-US" sz="400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400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주님의 그 십자가 아멘</a:t>
            </a:r>
            <a:endParaRPr lang="ko-KR" altLang="en-US" sz="4000" dirty="0" smtClean="0"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734997"/>
            <a:ext cx="16466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16-16</a:t>
            </a:r>
            <a:endParaRPr kumimoji="1"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0830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03357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사순절과 절제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”  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588" y="476672"/>
            <a:ext cx="385537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설 교</a:t>
            </a:r>
            <a:r>
              <a:rPr lang="en-US" altLang="ko-KR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(Sermon)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허승운 목사</a:t>
            </a:r>
            <a:endParaRPr lang="en-US" altLang="ko-KR" sz="3200" b="1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872602" y="476672"/>
            <a:ext cx="3863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갈라디아사</a:t>
            </a:r>
            <a:r>
              <a:rPr lang="ko-KR" altLang="en-US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5:22~24)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246" y="1700808"/>
            <a:ext cx="8286808" cy="4081117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latinLnBrk="0">
              <a:lnSpc>
                <a:spcPct val="120000"/>
              </a:lnSpc>
            </a:pPr>
            <a:r>
              <a:rPr lang="en-US" altLang="ko-KR" sz="2400" kern="0" dirty="0" smtClean="0">
                <a:ln w="11430"/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22</a:t>
            </a:r>
            <a:r>
              <a:rPr lang="en-US" altLang="ko-KR" sz="2400" kern="0" dirty="0" smtClean="0">
                <a:ln w="11430"/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오직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 성령의 열매는 사랑과 희락과 화평과 오래 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참음과 자비와 양선과 충성과 </a:t>
            </a:r>
            <a:r>
              <a:rPr lang="en-US" altLang="ko-KR" sz="2400" kern="0" dirty="0" smtClean="0">
                <a:ln w="11430"/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23.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온유와 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절제니 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이 같은 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것을 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금지할 법이 </a:t>
            </a:r>
            <a:r>
              <a:rPr lang="ko-KR" altLang="en-US" sz="3600" kern="0" dirty="0" err="1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없느니라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kern="0" dirty="0" smtClean="0">
                <a:ln w="11430"/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24.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그리스도 예수의 사람들은 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육체와 함께 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그 정욕과 탐심을 십자가에 </a:t>
            </a:r>
            <a:r>
              <a:rPr lang="ko-KR" altLang="en-US" sz="36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못 박았느니라</a:t>
            </a:r>
            <a:endParaRPr lang="en-US" altLang="ko-KR" sz="3600" kern="0" dirty="0" smtClean="0">
              <a:ln w="11430"/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453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453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453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453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453-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452320" y="262389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5-11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453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453-4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453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390363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봉헌기도</a:t>
            </a:r>
            <a:endParaRPr lang="ko-KR" alt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4072" y="2420888"/>
            <a:ext cx="427713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8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설 교 자</a:t>
            </a:r>
            <a:endParaRPr lang="ko-KR" altLang="en-US" sz="8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0519" y="4365104"/>
            <a:ext cx="383951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72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성찬예식</a:t>
            </a:r>
            <a:endParaRPr lang="ko-KR" alt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553" y="572487"/>
            <a:ext cx="2624437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축  도</a:t>
            </a:r>
            <a:endParaRPr lang="ko-KR" alt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73" y="2420888"/>
            <a:ext cx="6130204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8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허승운 목사</a:t>
            </a:r>
            <a:endParaRPr lang="ko-KR" altLang="en-US" sz="8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663151"/>
            <a:ext cx="8572560" cy="150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예배시간 </a:t>
            </a:r>
            <a:r>
              <a:rPr lang="en-US" altLang="ko-KR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10</a:t>
            </a:r>
            <a:r>
              <a:rPr lang="ko-KR" altLang="en-US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분 일찍 오셔서</a:t>
            </a:r>
            <a:endParaRPr lang="en-US" altLang="ko-KR" sz="3600" b="1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태백B" pitchFamily="18" charset="-127"/>
              <a:ea typeface="HY태백B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기도로 예배를 준비해 주시기 바랍니다</a:t>
            </a:r>
            <a:r>
              <a:rPr lang="en-US" altLang="ko-KR" sz="44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.</a:t>
            </a:r>
            <a:endParaRPr lang="ko-KR" altLang="en-US" sz="4400" b="1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태백B" pitchFamily="18" charset="-127"/>
              <a:ea typeface="HY태백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5729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태엑스포" pitchFamily="18" charset="-127"/>
                <a:ea typeface="(한)둥근헤드" pitchFamily="18" charset="-127"/>
              </a:rPr>
              <a:t>                            </a:t>
            </a:r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2019.04.14.</a:t>
            </a:r>
            <a:endParaRPr lang="ko-KR" altLang="en-US" sz="40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7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주일목장찬양예배</a:t>
            </a:r>
            <a:endParaRPr lang="en-US" altLang="ko-KR" sz="7200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452320" y="262389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6-11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452320" y="262389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7-11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452320" y="262389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8-11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칠보 비녀">
  <a:themeElements>
    <a:clrScheme name="">
      <a:dk1>
        <a:srgbClr val="000000"/>
      </a:dk1>
      <a:lt1>
        <a:srgbClr val="FFFFFF"/>
      </a:lt1>
      <a:dk2>
        <a:srgbClr val="374420"/>
      </a:dk2>
      <a:lt2>
        <a:srgbClr val="D4DCC6"/>
      </a:lt2>
      <a:accent1>
        <a:srgbClr val="798547"/>
      </a:accent1>
      <a:accent2>
        <a:srgbClr val="B6D29A"/>
      </a:accent2>
      <a:accent3>
        <a:srgbClr val="FFFFFF"/>
      </a:accent3>
      <a:accent4>
        <a:srgbClr val="000000"/>
      </a:accent4>
      <a:accent5>
        <a:srgbClr val="BEC2B1"/>
      </a:accent5>
      <a:accent6>
        <a:srgbClr val="A5BE8B"/>
      </a:accent6>
      <a:hlink>
        <a:srgbClr val="A3C670"/>
      </a:hlink>
      <a:folHlink>
        <a:srgbClr val="B2B2B2"/>
      </a:folHlink>
    </a:clrScheme>
    <a:fontScheme name="칠보 비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칠보 비녀 1">
        <a:dk1>
          <a:srgbClr val="000000"/>
        </a:dk1>
        <a:lt1>
          <a:srgbClr val="FFFFFF"/>
        </a:lt1>
        <a:dk2>
          <a:srgbClr val="374420"/>
        </a:dk2>
        <a:lt2>
          <a:srgbClr val="D4DCC6"/>
        </a:lt2>
        <a:accent1>
          <a:srgbClr val="88954F"/>
        </a:accent1>
        <a:accent2>
          <a:srgbClr val="B6D29A"/>
        </a:accent2>
        <a:accent3>
          <a:srgbClr val="FFFFFF"/>
        </a:accent3>
        <a:accent4>
          <a:srgbClr val="000000"/>
        </a:accent4>
        <a:accent5>
          <a:srgbClr val="C3C8B2"/>
        </a:accent5>
        <a:accent6>
          <a:srgbClr val="A5BE8B"/>
        </a:accent6>
        <a:hlink>
          <a:srgbClr val="8DB84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2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2AAA9E"/>
        </a:accent1>
        <a:accent2>
          <a:srgbClr val="AFDBCA"/>
        </a:accent2>
        <a:accent3>
          <a:srgbClr val="FFFFFF"/>
        </a:accent3>
        <a:accent4>
          <a:srgbClr val="000000"/>
        </a:accent4>
        <a:accent5>
          <a:srgbClr val="ACD2CC"/>
        </a:accent5>
        <a:accent6>
          <a:srgbClr val="9EC6B7"/>
        </a:accent6>
        <a:hlink>
          <a:srgbClr val="4896A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3">
        <a:dk1>
          <a:srgbClr val="000000"/>
        </a:dk1>
        <a:lt1>
          <a:srgbClr val="FFFFFF"/>
        </a:lt1>
        <a:dk2>
          <a:srgbClr val="663300"/>
        </a:dk2>
        <a:lt2>
          <a:srgbClr val="E0DAD0"/>
        </a:lt2>
        <a:accent1>
          <a:srgbClr val="B07D38"/>
        </a:accent1>
        <a:accent2>
          <a:srgbClr val="DCC596"/>
        </a:accent2>
        <a:accent3>
          <a:srgbClr val="FFFFFF"/>
        </a:accent3>
        <a:accent4>
          <a:srgbClr val="000000"/>
        </a:accent4>
        <a:accent5>
          <a:srgbClr val="D4BFAE"/>
        </a:accent5>
        <a:accent6>
          <a:srgbClr val="C7B287"/>
        </a:accent6>
        <a:hlink>
          <a:srgbClr val="E49B3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4">
        <a:dk1>
          <a:srgbClr val="000000"/>
        </a:dk1>
        <a:lt1>
          <a:srgbClr val="FFFFFF"/>
        </a:lt1>
        <a:dk2>
          <a:srgbClr val="553498"/>
        </a:dk2>
        <a:lt2>
          <a:srgbClr val="DDDDDD"/>
        </a:lt2>
        <a:accent1>
          <a:srgbClr val="7793ED"/>
        </a:accent1>
        <a:accent2>
          <a:srgbClr val="A8C6F2"/>
        </a:accent2>
        <a:accent3>
          <a:srgbClr val="FFFFFF"/>
        </a:accent3>
        <a:accent4>
          <a:srgbClr val="000000"/>
        </a:accent4>
        <a:accent5>
          <a:srgbClr val="BDC8F4"/>
        </a:accent5>
        <a:accent6>
          <a:srgbClr val="98B3DB"/>
        </a:accent6>
        <a:hlink>
          <a:srgbClr val="8B6DCF"/>
        </a:hlink>
        <a:folHlink>
          <a:srgbClr val="C9C0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5">
        <a:dk1>
          <a:srgbClr val="000000"/>
        </a:dk1>
        <a:lt1>
          <a:srgbClr val="FFFFFF"/>
        </a:lt1>
        <a:dk2>
          <a:srgbClr val="474103"/>
        </a:dk2>
        <a:lt2>
          <a:srgbClr val="C5C0B5"/>
        </a:lt2>
        <a:accent1>
          <a:srgbClr val="BAB73E"/>
        </a:accent1>
        <a:accent2>
          <a:srgbClr val="C7CE82"/>
        </a:accent2>
        <a:accent3>
          <a:srgbClr val="FFFFFF"/>
        </a:accent3>
        <a:accent4>
          <a:srgbClr val="000000"/>
        </a:accent4>
        <a:accent5>
          <a:srgbClr val="D9D8AF"/>
        </a:accent5>
        <a:accent6>
          <a:srgbClr val="B4BA75"/>
        </a:accent6>
        <a:hlink>
          <a:srgbClr val="9B7A45"/>
        </a:hlink>
        <a:folHlink>
          <a:srgbClr val="7776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6">
        <a:dk1>
          <a:srgbClr val="000000"/>
        </a:dk1>
        <a:lt1>
          <a:srgbClr val="FFFFFF"/>
        </a:lt1>
        <a:dk2>
          <a:srgbClr val="292929"/>
        </a:dk2>
        <a:lt2>
          <a:srgbClr val="DDDDDD"/>
        </a:lt2>
        <a:accent1>
          <a:srgbClr val="5F5F5F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AEAEAE"/>
        </a:accent6>
        <a:hlink>
          <a:srgbClr val="99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기본 디자인">
  <a:themeElements>
    <a:clrScheme name="2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2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광선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15298</TotalTime>
  <Words>494</Words>
  <Application>Microsoft Office PowerPoint</Application>
  <PresentationFormat>화면 슬라이드 쇼(4:3)</PresentationFormat>
  <Paragraphs>152</Paragraphs>
  <Slides>66</Slides>
  <Notes>11</Notes>
  <HiddenSlides>0</HiddenSlides>
  <MMClips>0</MMClips>
  <ScaleCrop>false</ScaleCrop>
  <HeadingPairs>
    <vt:vector size="4" baseType="variant">
      <vt:variant>
        <vt:lpstr>테마</vt:lpstr>
      </vt:variant>
      <vt:variant>
        <vt:i4>12</vt:i4>
      </vt:variant>
      <vt:variant>
        <vt:lpstr>슬라이드 제목</vt:lpstr>
      </vt:variant>
      <vt:variant>
        <vt:i4>66</vt:i4>
      </vt:variant>
    </vt:vector>
  </HeadingPairs>
  <TitlesOfParts>
    <vt:vector size="78" baseType="lpstr">
      <vt:lpstr>3_Office 테마</vt:lpstr>
      <vt:lpstr>칠보 비녀</vt:lpstr>
      <vt:lpstr>2_기본 디자인</vt:lpstr>
      <vt:lpstr>7_Office 테마</vt:lpstr>
      <vt:lpstr>광선</vt:lpstr>
      <vt:lpstr>2_Office 테마</vt:lpstr>
      <vt:lpstr>1_Office 테마</vt:lpstr>
      <vt:lpstr>3_기본 디자인</vt:lpstr>
      <vt:lpstr>기본 디자인</vt:lpstr>
      <vt:lpstr>4_기본 디자인</vt:lpstr>
      <vt:lpstr>Office 테마</vt:lpstr>
      <vt:lpstr>1_기본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예배로의 부름  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날 구한 주님의 십자가</vt:lpstr>
      <vt:lpstr>날 구한 주님의 십자가 보혈로 세상에 두었던 마음을 옮기네</vt:lpstr>
      <vt:lpstr>주님의 사랑이 내 마음속에 자리하길 바래 얼마나 좋을까 기쁠까</vt:lpstr>
      <vt:lpstr>주의 사랑 깊고 넓은 사랑 내 맘에 찾아오신  끝없는 주의 사랑</vt:lpstr>
      <vt:lpstr>외로이 홀로 고통을 감당하신 주님의 그 사랑 </vt:lpstr>
      <vt:lpstr>주의 사랑 깊고 넓은 사랑 내 맘에 찾아오신  끝없는 주의 사랑</vt:lpstr>
      <vt:lpstr>외로이 홀로 고통을 감당하신 주의 사랑</vt:lpstr>
      <vt:lpstr>날 대속한 십자가  그 보혈 그 사랑 어찌 갚을까</vt:lpstr>
      <vt:lpstr>나를 정케하신  십자가 앞에 나 있네</vt:lpstr>
      <vt:lpstr>날 구한 십자가 보혈로 이 딸에 오셨던 주님을 품었네</vt:lpstr>
      <vt:lpstr>이제부터 나는 외로이 홀로 고통 당하지 않네 모든 게 십자가 그 은혜</vt:lpstr>
      <vt:lpstr>주의 사랑 변함없는 사랑 내 맘에 찾아오사  나를 변화시키네</vt:lpstr>
      <vt:lpstr>외로이 홀로 내 죄를 대속하신 주 그 사랑</vt:lpstr>
      <vt:lpstr>이제는 내 맘을 둘 곳  오직 주님의 십자가 날 대속한 주 사랑</vt:lpstr>
      <vt:lpstr>나를 정케하신 주 십자가 그 보혈 이끄네  나는 바라네 구원의 주를 바라네</vt:lpstr>
      <vt:lpstr>주님의 그 사랑</vt:lpstr>
      <vt:lpstr>나는 바라네 구원의 주를 주님의 그 십자가 아멘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김경민</dc:creator>
  <cp:lastModifiedBy>kmkim</cp:lastModifiedBy>
  <cp:revision>1290</cp:revision>
  <dcterms:created xsi:type="dcterms:W3CDTF">2010-11-13T21:01:17Z</dcterms:created>
  <dcterms:modified xsi:type="dcterms:W3CDTF">2019-04-13T22:12:00Z</dcterms:modified>
</cp:coreProperties>
</file>