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901" r:id="rId2"/>
    <p:sldMasterId id="2147485021" r:id="rId3"/>
    <p:sldMasterId id="2147486155" r:id="rId4"/>
    <p:sldMasterId id="2147486251" r:id="rId5"/>
    <p:sldMasterId id="2147486263" r:id="rId6"/>
    <p:sldMasterId id="2147486275" r:id="rId7"/>
  </p:sldMasterIdLst>
  <p:notesMasterIdLst>
    <p:notesMasterId r:id="rId41"/>
  </p:notesMasterIdLst>
  <p:sldIdLst>
    <p:sldId id="3314" r:id="rId8"/>
    <p:sldId id="3315" r:id="rId9"/>
    <p:sldId id="3316" r:id="rId10"/>
    <p:sldId id="3317" r:id="rId11"/>
    <p:sldId id="3318" r:id="rId12"/>
    <p:sldId id="3319" r:id="rId13"/>
    <p:sldId id="3320" r:id="rId14"/>
    <p:sldId id="3321" r:id="rId15"/>
    <p:sldId id="3322" r:id="rId16"/>
    <p:sldId id="664" r:id="rId17"/>
    <p:sldId id="1355" r:id="rId18"/>
    <p:sldId id="3253" r:id="rId19"/>
    <p:sldId id="1273" r:id="rId20"/>
    <p:sldId id="1274" r:id="rId21"/>
    <p:sldId id="1275" r:id="rId22"/>
    <p:sldId id="666" r:id="rId23"/>
    <p:sldId id="3245" r:id="rId24"/>
    <p:sldId id="3303" r:id="rId25"/>
    <p:sldId id="3337" r:id="rId26"/>
    <p:sldId id="3338" r:id="rId27"/>
    <p:sldId id="3339" r:id="rId28"/>
    <p:sldId id="3340" r:id="rId29"/>
    <p:sldId id="3341" r:id="rId30"/>
    <p:sldId id="1377" r:id="rId31"/>
    <p:sldId id="1378" r:id="rId32"/>
    <p:sldId id="1379" r:id="rId33"/>
    <p:sldId id="1396" r:id="rId34"/>
    <p:sldId id="2437" r:id="rId35"/>
    <p:sldId id="3342" r:id="rId36"/>
    <p:sldId id="2376" r:id="rId37"/>
    <p:sldId id="2377" r:id="rId38"/>
    <p:sldId id="2378" r:id="rId39"/>
    <p:sldId id="1708" r:id="rId4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0066"/>
    <a:srgbClr val="EFFFFF"/>
    <a:srgbClr val="FF00FF"/>
    <a:srgbClr val="FF0000"/>
    <a:srgbClr val="FFFFCC"/>
    <a:srgbClr val="FFFF99"/>
    <a:srgbClr val="F7FFFF"/>
    <a:srgbClr val="E1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7433" autoAdjust="0"/>
  </p:normalViewPr>
  <p:slideViewPr>
    <p:cSldViewPr>
      <p:cViewPr varScale="1">
        <p:scale>
          <a:sx n="97" d="100"/>
          <a:sy n="97" d="100"/>
        </p:scale>
        <p:origin x="-3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95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5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395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95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A74419-BFA4-4002-BE89-96E8F233A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D3BB-78CE-422D-953A-6AB5E39946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444-C875-4821-8B96-E10985695D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99A3-4584-446D-9219-156FB2D619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EA20-B29B-4730-A369-DF647C8BC6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28686-1023-4DA2-8417-FAC7EA11C6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54A97-7891-4886-BD51-C518AF90987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B84CF-CE44-49E7-B89A-8058F9EE99A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998FC-2660-4277-8B15-2EA9B11553E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E5BF3-C024-4450-BAF8-AEEB6F3D1EE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0753E-CEF7-4F70-BE42-51541C6812D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AADCC-5662-4881-829A-638F17FB1A4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A88-149B-43CD-AEC0-DB4E2A53D0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631A7-3485-4869-A8A8-293E8601C3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C23F4-B8B7-4E67-A9CB-B0A4A3A361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2B97-EB1D-4D19-A590-CF0AFC70A6D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9BBDB-CE45-4F99-9B09-BE020A80BB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D3BB-78CE-422D-953A-6AB5E399469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EA20-B29B-4730-A369-DF647C8BC6B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A88-149B-43CD-AEC0-DB4E2A53D0A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2AE-94ED-4C0C-B0D8-085A09D5314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D090-2C92-44D2-BBDC-7239BC2D9C9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A4-1469-4BCA-A604-508FDCA5459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2AE-94ED-4C0C-B0D8-085A09D531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7F3-ADEA-4654-B506-1D5AD216BDC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8D1-3305-4A7F-9380-F5B99C836CC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6792-C31F-42CB-81F5-0B955899FF4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444-C875-4821-8B96-E10985695D1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99A3-4584-446D-9219-156FB2D6199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8554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381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2341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19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93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D090-2C92-44D2-BBDC-7239BC2D9C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528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124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542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3510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77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968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A4-1469-4BCA-A604-508FDCA545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7F3-ADEA-4654-B506-1D5AD216BD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8D1-3305-4A7F-9380-F5B99C836C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6792-C31F-42CB-81F5-0B955899FF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051C6-4E07-4376-8E52-CB60247213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C7B1D0-C280-485B-B75E-F21E9BEB1B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2019-09-29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2FB06A-F994-4D76-A153-4B929666C518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139240-C4CE-4CC8-94E2-7B49E1C3F10C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/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051C6-4E07-4376-8E52-CB602472134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6" r:id="rId1"/>
    <p:sldLayoutId id="2147486157" r:id="rId2"/>
    <p:sldLayoutId id="2147486158" r:id="rId3"/>
    <p:sldLayoutId id="2147486159" r:id="rId4"/>
    <p:sldLayoutId id="2147486160" r:id="rId5"/>
    <p:sldLayoutId id="2147486161" r:id="rId6"/>
    <p:sldLayoutId id="2147486162" r:id="rId7"/>
    <p:sldLayoutId id="2147486163" r:id="rId8"/>
    <p:sldLayoutId id="2147486164" r:id="rId9"/>
    <p:sldLayoutId id="2147486165" r:id="rId10"/>
    <p:sldLayoutId id="214748616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FB03A2F-F0ED-45EB-9F20-71EE9DBA5BB4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2019-09-29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1416F4E-9187-46D0-A873-FE4C048DC1A7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08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2" r:id="rId1"/>
    <p:sldLayoutId id="2147486253" r:id="rId2"/>
    <p:sldLayoutId id="2147486254" r:id="rId3"/>
    <p:sldLayoutId id="2147486255" r:id="rId4"/>
    <p:sldLayoutId id="2147486256" r:id="rId5"/>
    <p:sldLayoutId id="2147486257" r:id="rId6"/>
    <p:sldLayoutId id="2147486258" r:id="rId7"/>
    <p:sldLayoutId id="2147486259" r:id="rId8"/>
    <p:sldLayoutId id="2147486260" r:id="rId9"/>
    <p:sldLayoutId id="2147486261" r:id="rId10"/>
    <p:sldLayoutId id="21474862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FC5B3F-10FE-4175-BF11-5E91A677423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2019-09-29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A426A1-912F-4BA3-90B3-01298CAF18C3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4" r:id="rId1"/>
    <p:sldLayoutId id="2147486265" r:id="rId2"/>
    <p:sldLayoutId id="2147486266" r:id="rId3"/>
    <p:sldLayoutId id="2147486267" r:id="rId4"/>
    <p:sldLayoutId id="2147486268" r:id="rId5"/>
    <p:sldLayoutId id="2147486269" r:id="rId6"/>
    <p:sldLayoutId id="2147486270" r:id="rId7"/>
    <p:sldLayoutId id="2147486271" r:id="rId8"/>
    <p:sldLayoutId id="2147486272" r:id="rId9"/>
    <p:sldLayoutId id="2147486273" r:id="rId10"/>
    <p:sldLayoutId id="214748627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C5D5F5-FCB1-4E68-8003-CE68694B300E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2019-09-29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9A1AF5-6771-4048-90D6-B8B50338D9FA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6" r:id="rId1"/>
    <p:sldLayoutId id="2147486277" r:id="rId2"/>
    <p:sldLayoutId id="2147486278" r:id="rId3"/>
    <p:sldLayoutId id="2147486279" r:id="rId4"/>
    <p:sldLayoutId id="2147486280" r:id="rId5"/>
    <p:sldLayoutId id="2147486281" r:id="rId6"/>
    <p:sldLayoutId id="2147486282" r:id="rId7"/>
    <p:sldLayoutId id="2147486283" r:id="rId8"/>
    <p:sldLayoutId id="2147486284" r:id="rId9"/>
    <p:sldLayoutId id="2147486285" r:id="rId10"/>
    <p:sldLayoutId id="214748628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3648" y="2247501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하나님을찬양할래요</a:t>
            </a:r>
            <a:endParaRPr kumimoji="0"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5534" y="229213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5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날마다 날마다</a:t>
            </a:r>
            <a:endParaRPr kumimoji="0" lang="ko-KR" altLang="en-US" sz="36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8276" y="4017258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하나님을찬양할래요</a:t>
            </a:r>
            <a:endParaRPr kumimoji="0"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985125" y="2667000"/>
            <a:ext cx="549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sp>
        <p:nvSpPr>
          <p:cNvPr id="667651" name="Text Box 3"/>
          <p:cNvSpPr txBox="1">
            <a:spLocks noChangeArrowheads="1"/>
          </p:cNvSpPr>
          <p:nvPr/>
        </p:nvSpPr>
        <p:spPr bwMode="auto">
          <a:xfrm>
            <a:off x="900113" y="2708275"/>
            <a:ext cx="7321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이</a:t>
            </a: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혁</a:t>
            </a:r>
            <a:r>
              <a:rPr lang="en-US" altLang="ko-KR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선생님</a:t>
            </a:r>
            <a:endParaRPr lang="ko-KR" altLang="en-US" sz="8000" dirty="0"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84784"/>
            <a:ext cx="4129657" cy="44135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요나</a:t>
            </a:r>
            <a:endParaRPr kumimoji="0" lang="en-US" altLang="ko-KR" sz="7200" b="1" dirty="0" smtClean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</a:t>
            </a: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1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장</a:t>
            </a:r>
            <a:endParaRPr kumimoji="0" lang="en-US" altLang="ko-KR" sz="7200" b="1" dirty="0" smtClean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1~4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절</a:t>
            </a:r>
            <a:endParaRPr kumimoji="0" lang="ko-KR" altLang="en-US" sz="7200" b="1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요나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1:1~4)</a:t>
            </a:r>
            <a:endParaRPr kumimoji="0" lang="en-US" altLang="ko-KR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084" y="1268174"/>
            <a:ext cx="8286808" cy="4942828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1.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여호와의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말씀이 </a:t>
            </a:r>
            <a:r>
              <a:rPr kumimoji="0"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아밋대의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아들 </a:t>
            </a:r>
            <a:r>
              <a:rPr kumimoji="0"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요나에게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임하니라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이르시되 </a:t>
            </a:r>
            <a:r>
              <a:rPr kumimoji="0" lang="en-US" altLang="ko-KR" sz="18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2.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너는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일어나 저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큰 성읍 </a:t>
            </a:r>
            <a:r>
              <a:rPr kumimoji="0"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니느웨로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가서 그것을 향하여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외치라 그 악독이 내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앞에 </a:t>
            </a:r>
            <a:r>
              <a:rPr kumimoji="0"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상달되었음이니라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하시니라 </a:t>
            </a:r>
            <a:r>
              <a:rPr kumimoji="0" lang="en-US" altLang="ko-KR" sz="18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3.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그러나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</a:t>
            </a:r>
            <a:r>
              <a:rPr kumimoji="0"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요나가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여호와의 얼굴을 피하려고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일어나 </a:t>
            </a:r>
            <a:r>
              <a:rPr kumimoji="0"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다시스로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도망하려 하여 </a:t>
            </a:r>
            <a:r>
              <a:rPr kumimoji="0"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욥바로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내려갔더니 마침 </a:t>
            </a:r>
            <a:r>
              <a:rPr kumimoji="0"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다시스로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가는 배를 </a:t>
            </a:r>
            <a:r>
              <a:rPr kumimoji="0"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만난지라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여호와의 얼굴을 피하여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그들과 함께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</a:t>
            </a:r>
            <a:r>
              <a:rPr kumimoji="0"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다시스로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가려고 </a:t>
            </a:r>
            <a:r>
              <a:rPr kumimoji="0"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배삯을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주고 배에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올랐더라 </a:t>
            </a:r>
            <a:r>
              <a:rPr kumimoji="0" lang="en-US" altLang="ko-KR" sz="18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4.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여호와께서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큰 바람을 바다 위에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내리시매 바다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가운데에 큰 폭풍이 일어나 배가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거의 깨지게 </a:t>
            </a:r>
            <a:r>
              <a:rPr kumimoji="0"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된지라</a:t>
            </a:r>
            <a:endParaRPr kumimoji="0" lang="en-US" altLang="ko-KR" sz="2800" kern="0" spc="-15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762000" y="51054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ko-KR" sz="7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611188" y="4292600"/>
            <a:ext cx="788035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latin typeface="HY견고딕"/>
                <a:ea typeface="HY견고딕"/>
              </a:rPr>
              <a:t>김경민 선생님</a:t>
            </a:r>
            <a:endParaRPr lang="ko-KR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chemeClr val="tx2">
                    <a:alpha val="50000"/>
                  </a:schemeClr>
                </a:outerShdw>
              </a:effectLst>
              <a:latin typeface="HY견고딕"/>
              <a:ea typeface="HY견고딕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5" name="_x211531696" descr="EMB00000b74b128"/>
          <p:cNvPicPr>
            <a:picLocks noChangeAspect="1" noChangeArrowheads="1"/>
          </p:cNvPicPr>
          <p:nvPr/>
        </p:nvPicPr>
        <p:blipFill>
          <a:blip r:embed="rId2" cstate="print"/>
          <a:srcRect l="3811" t="5010" r="4117" b="4377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91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211530416" descr="EMB00000b74b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072" y="-200896"/>
            <a:ext cx="4788000" cy="7203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92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7" name="_x211531136" descr="EMB00000b74b1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1" cy="914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92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2204864"/>
            <a:ext cx="861004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500" b="1" spc="-7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온세상만드시고지키시는그분나보다나를더사랑하시</a:t>
            </a:r>
            <a:r>
              <a:rPr kumimoji="0" lang="ko-KR" altLang="en-US" sz="3500" b="1" spc="-70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</a:t>
            </a:r>
            <a:endParaRPr kumimoji="0" lang="ko-KR" altLang="en-US" sz="3500" b="1" spc="-7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38535" y="4078813"/>
            <a:ext cx="85539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spc="-7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사랑의눈빛으로올려드려요사랑의몸짓으로예그분께</a:t>
            </a:r>
            <a:endParaRPr kumimoji="0" lang="ko-KR" altLang="en-US" sz="3600" b="1" spc="-7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3" name="_x211532736" descr="EMB00000b74b1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1" y="-1142999"/>
            <a:ext cx="6858000" cy="914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92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211532416" descr="EMB00000b74b1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2" y="-1143000"/>
            <a:ext cx="6857999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92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211532496" descr="EMB00000b74b1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096" y="-200896"/>
            <a:ext cx="4788000" cy="7203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92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211532976" descr="EMB00000b74b12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2" y="-1143000"/>
            <a:ext cx="6857999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92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62013" y="2917825"/>
            <a:ext cx="6920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하나님이주셨죠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55576" y="1568986"/>
            <a:ext cx="8090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드려요모두다나의것내것이아니죠드려요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56038" y="106363"/>
            <a:ext cx="1403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드려요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47713" y="2989263"/>
            <a:ext cx="81772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친구를사랑하고섬기며모두드려요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20738" y="1619250"/>
            <a:ext cx="68563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우리가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받은큰사랑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하나님의선물</a:t>
            </a:r>
            <a:endParaRPr lang="en-US" altLang="ko-KR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31288" y="3060700"/>
            <a:ext cx="6920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하나님이주셨죠</a:t>
            </a:r>
            <a:endParaRPr lang="en-US" altLang="ko-KR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49313" y="1547813"/>
            <a:ext cx="80778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나의것내것이아니죠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39" y="1116487"/>
            <a:ext cx="7967246" cy="513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예배에 나온 모든 어린이들을 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주님의 사랑으로 환영해요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예배에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10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분 일찍 나옵시다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.♡ </a:t>
            </a: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선생님도요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~^^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올해는 성경을 읽는 해입니다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모두 올해에 성경을 한 번 이상 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읽도록 노력해 봐요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40" y="1126001"/>
            <a:ext cx="820974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친구들 중에 교회 다니지 않고 예수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님을 믿지 않는 친구들을 위해 기도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하면서 전도해요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오늘은</a:t>
            </a:r>
            <a:r>
              <a:rPr lang="ko-KR" altLang="en-US" sz="360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7</a:t>
            </a:r>
            <a:r>
              <a:rPr lang="ko-KR" altLang="en-US" sz="360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</a:t>
            </a:r>
            <a:r>
              <a:rPr lang="en-US" altLang="ko-KR" sz="360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, 8</a:t>
            </a:r>
            <a:r>
              <a:rPr lang="ko-KR" altLang="en-US" sz="360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</a:t>
            </a:r>
            <a:r>
              <a:rPr lang="en-US" altLang="ko-KR" sz="360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, 9</a:t>
            </a:r>
            <a:r>
              <a:rPr lang="ko-KR" altLang="en-US" sz="360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생일파티를</a:t>
            </a:r>
            <a:r>
              <a:rPr lang="ko-KR" altLang="en-US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spc="-15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합니</a:t>
            </a:r>
            <a:endParaRPr lang="en-US" altLang="ko-KR" sz="3600" spc="-15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</a:t>
            </a:r>
            <a:r>
              <a:rPr lang="en-US" altLang="ko-KR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 </a:t>
            </a:r>
            <a:r>
              <a:rPr lang="ko-KR" altLang="en-US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생일인 친구들 모두 모두 사랑하고 </a:t>
            </a:r>
            <a:endParaRPr lang="en-US" altLang="ko-KR" sz="3600" spc="-15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축복합니다</a:t>
            </a:r>
            <a:r>
              <a:rPr lang="en-US" altLang="ko-KR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r>
              <a:rPr lang="ko-KR" altLang="en-US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endParaRPr lang="en-US" altLang="ko-KR" sz="3600" spc="-15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40" y="1126001"/>
            <a:ext cx="820974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다음 주일에는 홍희정 선생님께서 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설교해 주시겠습니다</a:t>
            </a:r>
            <a:r>
              <a:rPr lang="en-US" altLang="ko-KR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r>
              <a:rPr lang="ko-KR" altLang="en-US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9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성경읽기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에스겔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(9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29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일까지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)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10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성경읽기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-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마태복음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(10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27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일까지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)</a:t>
            </a:r>
            <a:endParaRPr lang="en-US" altLang="ko-KR" sz="3600" spc="-15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3648" y="2247501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하나님을찬양할래요</a:t>
            </a:r>
            <a:endParaRPr kumimoji="0"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8276" y="4017258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하나님을찬양할래요</a:t>
            </a:r>
            <a:endParaRPr kumimoji="0"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589211" cy="44935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하늘에 계신 우리 아버지여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이름이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거룩히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여김을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받으시오며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나라가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임하옵시며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뜻이 하늘에서 이룬 것 같이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땅에서도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이루어지이다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오늘날 우리에게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일용할 양식을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주옵시고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우리가 우리에게 죄 지은 자를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사하여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준것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같이 우리 죄를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사하여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주옵시고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우리를 시험에 들게 하지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마옵시고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다만 악에서 구하옵소서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나라와 권세와 영광이 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아버지께 영원히 있사옵나이다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아멘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1148551"/>
            <a:ext cx="525015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7200" b="1" spc="600" dirty="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복 </a:t>
            </a:r>
            <a:r>
              <a:rPr lang="ko-KR" altLang="en-US" sz="7200" b="1" spc="600" dirty="0" err="1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습</a:t>
            </a:r>
            <a:r>
              <a:rPr lang="ko-KR" altLang="en-US" sz="7200" b="1" spc="600" dirty="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게 임</a:t>
            </a:r>
            <a:endParaRPr lang="ko-KR" altLang="en-US" sz="7200" b="1" spc="600" dirty="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16091" y="2649106"/>
            <a:ext cx="73853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하늘보좌다버리고</a:t>
            </a: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이땅에오신주</a:t>
            </a: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십자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83926" y="4377298"/>
            <a:ext cx="6147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가에죽으시고</a:t>
            </a:r>
            <a:r>
              <a:rPr kumimoji="0" lang="en-US" altLang="ko-KR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</a:t>
            </a: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다시사신왕</a:t>
            </a:r>
            <a:r>
              <a:rPr kumimoji="0" lang="en-US" altLang="ko-KR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964" y="11663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47781" y="2649106"/>
            <a:ext cx="64139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 수 님   </a:t>
            </a: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누구보다날사랑하시니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15616" y="4377298"/>
            <a:ext cx="61510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내마음속왕의자리에</a:t>
            </a: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모   셨네  </a:t>
            </a:r>
            <a:r>
              <a:rPr kumimoji="0" lang="en-US" altLang="ko-KR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964" y="11663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9632" y="2636912"/>
            <a:ext cx="7651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나무엇보다주사랑하리어디든지따라가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560" y="4377298"/>
            <a:ext cx="82670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spc="-50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리그누구보다주사랑하리언제든지따라가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964" y="11663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45553" y="3297178"/>
            <a:ext cx="67698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  예수님을내안에최고로모셔요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964" y="11663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30298" y="2060848"/>
            <a:ext cx="781816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8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이시간주님께나의입술로</a:t>
            </a:r>
            <a:r>
              <a:rPr kumimoji="0" lang="ko-KR" altLang="en-US" sz="38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38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고백을합니다</a:t>
            </a:r>
            <a:r>
              <a:rPr kumimoji="0" lang="ko-KR" altLang="en-US" sz="38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나</a:t>
            </a:r>
            <a:endParaRPr kumimoji="0" lang="ko-KR" altLang="en-US" sz="38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0034" y="229213"/>
            <a:ext cx="463941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 입술로 고백합니다</a:t>
            </a:r>
            <a:endParaRPr kumimoji="0" lang="ko-KR" altLang="en-US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78724" y="4017258"/>
            <a:ext cx="8472191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700" b="1" spc="-70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의모든삶주님께내려놓고내입술로고백합니다사랑</a:t>
            </a:r>
            <a:endParaRPr kumimoji="0" lang="ko-KR" altLang="en-US" sz="3700" b="1" spc="-7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2060848"/>
            <a:ext cx="86004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spc="-70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합니다 </a:t>
            </a:r>
            <a:r>
              <a:rPr kumimoji="0" lang="ko-KR" altLang="en-US" sz="3600" b="1" spc="-7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사랑합니다언제나내주인되신나의아버지사랑</a:t>
            </a:r>
            <a:endParaRPr kumimoji="0" lang="ko-KR" altLang="en-US" sz="3600" b="1" spc="-7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7584" y="4017258"/>
            <a:ext cx="6862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70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합니다 </a:t>
            </a:r>
            <a:r>
              <a:rPr kumimoji="0" lang="ko-KR" altLang="en-US" sz="4000" b="1" spc="-7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사랑합니다나의주나의아버지</a:t>
            </a:r>
            <a:endParaRPr kumimoji="0" lang="ko-KR" altLang="en-US" sz="4000" b="1" spc="-7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16953</TotalTime>
  <Words>278</Words>
  <Application>Microsoft Office PowerPoint</Application>
  <PresentationFormat>화면 슬라이드 쇼(4:3)</PresentationFormat>
  <Paragraphs>87</Paragraphs>
  <Slides>33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33</vt:i4>
      </vt:variant>
    </vt:vector>
  </HeadingPairs>
  <TitlesOfParts>
    <vt:vector size="40" baseType="lpstr">
      <vt:lpstr>1_기본 디자인</vt:lpstr>
      <vt:lpstr>2_Office 테마</vt:lpstr>
      <vt:lpstr>2_기본 디자인</vt:lpstr>
      <vt:lpstr>3_기본 디자인</vt:lpstr>
      <vt:lpstr>6_Office 테마</vt:lpstr>
      <vt:lpstr>1_Office 테마</vt:lpstr>
      <vt:lpstr>4_Office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manyddo</dc:creator>
  <cp:lastModifiedBy>kmkim</cp:lastModifiedBy>
  <cp:revision>1143</cp:revision>
  <dcterms:created xsi:type="dcterms:W3CDTF">2003-08-09T15:41:42Z</dcterms:created>
  <dcterms:modified xsi:type="dcterms:W3CDTF">2019-09-28T22:17:01Z</dcterms:modified>
</cp:coreProperties>
</file>