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0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33400" y="4643446"/>
            <a:ext cx="7854696" cy="1143008"/>
          </a:xfrm>
        </p:spPr>
        <p:txBody>
          <a:bodyPr>
            <a:normAutofit/>
          </a:bodyPr>
          <a:lstStyle/>
          <a:p>
            <a:pPr algn="ctr"/>
            <a:r>
              <a:rPr lang="ko-KR" altLang="en-US" sz="3200" dirty="0" smtClean="0"/>
              <a:t>만든 이</a:t>
            </a:r>
            <a:r>
              <a:rPr lang="en-US" altLang="ko-KR" sz="3200" dirty="0" smtClean="0"/>
              <a:t>:</a:t>
            </a:r>
            <a:r>
              <a:rPr lang="ko-KR" altLang="en-US" sz="3200" dirty="0" smtClean="0"/>
              <a:t>이광민</a:t>
            </a:r>
            <a:endParaRPr lang="ko-KR" altLang="en-US" sz="3200" dirty="0"/>
          </a:p>
        </p:txBody>
      </p:sp>
      <p:sp>
        <p:nvSpPr>
          <p:cNvPr id="4" name="직사각형 3"/>
          <p:cNvSpPr/>
          <p:nvPr/>
        </p:nvSpPr>
        <p:spPr>
          <a:xfrm>
            <a:off x="899359" y="2357430"/>
            <a:ext cx="734528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5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준정다면체</a:t>
            </a:r>
            <a:r>
              <a:rPr lang="ko-KR" alt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전개도를</a:t>
            </a:r>
            <a:endParaRPr lang="en-US" altLang="ko-KR" sz="54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ko-KR" alt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이용한 </a:t>
            </a:r>
            <a:r>
              <a:rPr lang="ko-KR" altLang="en-US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준정다면체</a:t>
            </a:r>
            <a:endParaRPr lang="en-US" altLang="ko-KR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ko-KR" alt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구하</a:t>
            </a:r>
            <a:r>
              <a:rPr lang="ko-KR" alt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기</a:t>
            </a:r>
            <a:endParaRPr lang="en-US" altLang="ko-KR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1214422"/>
            <a:ext cx="4497388" cy="947171"/>
          </a:xfrm>
        </p:spPr>
        <p:txBody>
          <a:bodyPr/>
          <a:lstStyle/>
          <a:p>
            <a:pPr algn="ctr"/>
            <a:r>
              <a:rPr lang="ko-KR" altLang="en-US" dirty="0" smtClean="0"/>
              <a:t>깎은 정팔면체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500562" y="1214422"/>
            <a:ext cx="4643438" cy="947171"/>
          </a:xfrm>
        </p:spPr>
        <p:txBody>
          <a:bodyPr/>
          <a:lstStyle/>
          <a:p>
            <a:pPr algn="ctr"/>
            <a:r>
              <a:rPr lang="ko-KR" altLang="en-US" dirty="0" smtClean="0"/>
              <a:t>깎은 정팔면체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2201896"/>
            <a:ext cx="4495800" cy="4656104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00562" y="2201896"/>
            <a:ext cx="4643438" cy="4656104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8448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1285860"/>
            <a:ext cx="4572000" cy="875733"/>
          </a:xfrm>
        </p:spPr>
        <p:txBody>
          <a:bodyPr/>
          <a:lstStyle/>
          <a:p>
            <a:pPr algn="ctr"/>
            <a:r>
              <a:rPr lang="ko-KR" altLang="en-US" dirty="0" smtClean="0"/>
              <a:t>깎은 </a:t>
            </a:r>
            <a:r>
              <a:rPr lang="ko-KR" altLang="en-US" dirty="0" err="1" smtClean="0"/>
              <a:t>정십이면체</a:t>
            </a:r>
            <a:r>
              <a:rPr lang="ko-KR" altLang="en-US" dirty="0" smtClean="0"/>
              <a:t>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572000" y="1285860"/>
            <a:ext cx="4572000" cy="875733"/>
          </a:xfrm>
        </p:spPr>
        <p:txBody>
          <a:bodyPr/>
          <a:lstStyle/>
          <a:p>
            <a:pPr algn="ctr"/>
            <a:r>
              <a:rPr lang="ko-KR" altLang="en-US" dirty="0" smtClean="0"/>
              <a:t>깎은 </a:t>
            </a:r>
            <a:r>
              <a:rPr lang="ko-KR" altLang="en-US" dirty="0" err="1" smtClean="0"/>
              <a:t>정십이면체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2201896"/>
            <a:ext cx="4495800" cy="4656104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72000" y="2201896"/>
            <a:ext cx="4572000" cy="4656104"/>
          </a:xfrm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8448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1285860"/>
            <a:ext cx="4497388" cy="875733"/>
          </a:xfrm>
        </p:spPr>
        <p:txBody>
          <a:bodyPr/>
          <a:lstStyle/>
          <a:p>
            <a:pPr algn="ctr"/>
            <a:r>
              <a:rPr lang="ko-KR" altLang="en-US" dirty="0" smtClean="0"/>
              <a:t>깎은 </a:t>
            </a:r>
            <a:r>
              <a:rPr lang="ko-KR" altLang="en-US" dirty="0" err="1" smtClean="0"/>
              <a:t>정이십면체</a:t>
            </a:r>
            <a:r>
              <a:rPr lang="ko-KR" altLang="en-US" dirty="0" smtClean="0"/>
              <a:t>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500562" y="1285860"/>
            <a:ext cx="4643438" cy="875733"/>
          </a:xfrm>
        </p:spPr>
        <p:txBody>
          <a:bodyPr/>
          <a:lstStyle/>
          <a:p>
            <a:pPr algn="ctr"/>
            <a:r>
              <a:rPr lang="ko-KR" altLang="en-US" dirty="0" smtClean="0"/>
              <a:t>깎은 </a:t>
            </a:r>
            <a:r>
              <a:rPr lang="ko-KR" altLang="en-US" dirty="0" err="1" smtClean="0"/>
              <a:t>정이십면체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2201896"/>
            <a:ext cx="4495800" cy="4656104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00562" y="2201896"/>
            <a:ext cx="4643438" cy="4656104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1071546"/>
            <a:ext cx="4497388" cy="785817"/>
          </a:xfrm>
        </p:spPr>
        <p:txBody>
          <a:bodyPr/>
          <a:lstStyle/>
          <a:p>
            <a:pPr algn="ctr"/>
            <a:r>
              <a:rPr lang="ko-KR" altLang="en-US" dirty="0" err="1" smtClean="0"/>
              <a:t>육팔면체</a:t>
            </a:r>
            <a:r>
              <a:rPr lang="ko-KR" altLang="en-US" dirty="0" smtClean="0"/>
              <a:t>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500562" y="1071547"/>
            <a:ext cx="4643438" cy="785818"/>
          </a:xfrm>
        </p:spPr>
        <p:txBody>
          <a:bodyPr/>
          <a:lstStyle/>
          <a:p>
            <a:pPr algn="ctr"/>
            <a:r>
              <a:rPr lang="ko-KR" altLang="en-US" dirty="0" err="1" smtClean="0"/>
              <a:t>육팔면체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1857364"/>
            <a:ext cx="4495800" cy="5000636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00562" y="1857364"/>
            <a:ext cx="4643438" cy="5000636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1000109"/>
            <a:ext cx="4497388" cy="642942"/>
          </a:xfrm>
        </p:spPr>
        <p:txBody>
          <a:bodyPr/>
          <a:lstStyle/>
          <a:p>
            <a:pPr algn="ctr"/>
            <a:r>
              <a:rPr lang="ko-KR" altLang="en-US" dirty="0" err="1" smtClean="0"/>
              <a:t>십이이십면체</a:t>
            </a:r>
            <a:r>
              <a:rPr lang="ko-KR" altLang="en-US" dirty="0" smtClean="0"/>
              <a:t>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500562" y="1000109"/>
            <a:ext cx="4643438" cy="642942"/>
          </a:xfrm>
        </p:spPr>
        <p:txBody>
          <a:bodyPr/>
          <a:lstStyle/>
          <a:p>
            <a:pPr algn="ctr"/>
            <a:r>
              <a:rPr lang="ko-KR" altLang="en-US" dirty="0" err="1" smtClean="0"/>
              <a:t>십이이십면체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1643050"/>
            <a:ext cx="4495800" cy="5000660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00562" y="1714488"/>
            <a:ext cx="4643438" cy="5143512"/>
          </a:xfrm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857233"/>
            <a:ext cx="4643438" cy="571504"/>
          </a:xfrm>
        </p:spPr>
        <p:txBody>
          <a:bodyPr/>
          <a:lstStyle/>
          <a:p>
            <a:pPr algn="ctr"/>
            <a:r>
              <a:rPr lang="ko-KR" altLang="en-US" dirty="0" smtClean="0"/>
              <a:t>깎은 </a:t>
            </a:r>
            <a:r>
              <a:rPr lang="ko-KR" altLang="en-US" dirty="0" err="1" smtClean="0"/>
              <a:t>육팔면체</a:t>
            </a:r>
            <a:r>
              <a:rPr lang="ko-KR" altLang="en-US" dirty="0" smtClean="0"/>
              <a:t>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648200" y="857233"/>
            <a:ext cx="4495800" cy="571504"/>
          </a:xfrm>
        </p:spPr>
        <p:txBody>
          <a:bodyPr/>
          <a:lstStyle/>
          <a:p>
            <a:pPr algn="ctr"/>
            <a:r>
              <a:rPr lang="ko-KR" altLang="en-US" dirty="0" smtClean="0"/>
              <a:t>깎은 </a:t>
            </a:r>
            <a:r>
              <a:rPr lang="ko-KR" altLang="en-US" dirty="0" err="1" smtClean="0"/>
              <a:t>육팔면체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1428736"/>
            <a:ext cx="4643438" cy="5429264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649788" y="1428736"/>
            <a:ext cx="4494212" cy="5429264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928671"/>
            <a:ext cx="4497388" cy="642942"/>
          </a:xfrm>
        </p:spPr>
        <p:txBody>
          <a:bodyPr/>
          <a:lstStyle/>
          <a:p>
            <a:pPr algn="ctr"/>
            <a:r>
              <a:rPr lang="ko-KR" altLang="en-US" dirty="0" smtClean="0"/>
              <a:t>부풀린 </a:t>
            </a:r>
            <a:r>
              <a:rPr lang="ko-KR" altLang="en-US" dirty="0" err="1" smtClean="0"/>
              <a:t>육팔면체</a:t>
            </a:r>
            <a:r>
              <a:rPr lang="ko-KR" altLang="en-US" dirty="0" smtClean="0"/>
              <a:t>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500562" y="928671"/>
            <a:ext cx="4643438" cy="642941"/>
          </a:xfrm>
        </p:spPr>
        <p:txBody>
          <a:bodyPr/>
          <a:lstStyle/>
          <a:p>
            <a:pPr algn="ctr"/>
            <a:r>
              <a:rPr lang="ko-KR" altLang="en-US" dirty="0" smtClean="0"/>
              <a:t>부풀린 </a:t>
            </a:r>
            <a:r>
              <a:rPr lang="ko-KR" altLang="en-US" dirty="0" err="1" smtClean="0"/>
              <a:t>육팔면체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1571612"/>
            <a:ext cx="4495800" cy="5286388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00562" y="1571612"/>
            <a:ext cx="4643438" cy="5286388"/>
          </a:xfrm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1000109"/>
            <a:ext cx="4497388" cy="714380"/>
          </a:xfrm>
        </p:spPr>
        <p:txBody>
          <a:bodyPr/>
          <a:lstStyle/>
          <a:p>
            <a:pPr algn="ctr"/>
            <a:r>
              <a:rPr lang="ko-KR" altLang="en-US" dirty="0" smtClean="0"/>
              <a:t>다듬은 정육면체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500562" y="1000108"/>
            <a:ext cx="4643438" cy="714381"/>
          </a:xfrm>
        </p:spPr>
        <p:txBody>
          <a:bodyPr/>
          <a:lstStyle/>
          <a:p>
            <a:pPr algn="ctr"/>
            <a:r>
              <a:rPr lang="ko-KR" altLang="en-US" dirty="0" smtClean="0"/>
              <a:t>다듬은 정육면체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1714488"/>
            <a:ext cx="4495800" cy="5143512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00562" y="1714488"/>
            <a:ext cx="4643438" cy="4929222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Autofit/>
          </a:bodyPr>
          <a:lstStyle/>
          <a:p>
            <a:r>
              <a:rPr lang="ko-KR" altLang="en-US" sz="3200" dirty="0" smtClean="0"/>
              <a:t>탐구 동기</a:t>
            </a:r>
            <a:endParaRPr lang="en-US" altLang="ko-KR" sz="3200" dirty="0" smtClean="0"/>
          </a:p>
          <a:p>
            <a:r>
              <a:rPr lang="ko-KR" altLang="en-US" sz="3200" dirty="0" smtClean="0"/>
              <a:t>탐구 기간</a:t>
            </a:r>
            <a:endParaRPr lang="en-US" altLang="ko-KR" sz="3200" dirty="0" smtClean="0"/>
          </a:p>
          <a:p>
            <a:r>
              <a:rPr lang="ko-KR" altLang="en-US" sz="3200" dirty="0" smtClean="0"/>
              <a:t>탐구 목적</a:t>
            </a:r>
            <a:endParaRPr lang="en-US" altLang="ko-KR" sz="3200" dirty="0" smtClean="0"/>
          </a:p>
          <a:p>
            <a:r>
              <a:rPr lang="ko-KR" altLang="en-US" sz="3200" dirty="0" smtClean="0"/>
              <a:t>이론적 </a:t>
            </a:r>
            <a:r>
              <a:rPr lang="ko-KR" altLang="en-US" sz="3200" dirty="0" smtClean="0"/>
              <a:t>배경</a:t>
            </a:r>
            <a:endParaRPr lang="en-US" altLang="ko-KR" sz="3200" dirty="0" smtClean="0"/>
          </a:p>
          <a:p>
            <a:r>
              <a:rPr lang="ko-KR" altLang="en-US" sz="3200" dirty="0" smtClean="0"/>
              <a:t>탐구의 실제</a:t>
            </a:r>
            <a:endParaRPr lang="en-US" altLang="ko-KR" sz="3200" dirty="0" smtClean="0"/>
          </a:p>
          <a:p>
            <a:r>
              <a:rPr lang="ko-KR" altLang="en-US" sz="3200" dirty="0" smtClean="0"/>
              <a:t>탐구 결과</a:t>
            </a:r>
            <a:endParaRPr lang="en-US" altLang="ko-KR" sz="3200" dirty="0" smtClean="0"/>
          </a:p>
          <a:p>
            <a:r>
              <a:rPr lang="ko-KR" altLang="en-US" sz="3200" dirty="0" smtClean="0"/>
              <a:t>프로젝트 탐구를 마치고</a:t>
            </a:r>
            <a:endParaRPr lang="en-US" altLang="ko-KR" sz="3200" dirty="0" smtClean="0"/>
          </a:p>
          <a:p>
            <a:r>
              <a:rPr lang="ko-KR" altLang="en-US" sz="3200" dirty="0" smtClean="0"/>
              <a:t>참고 문헌</a:t>
            </a:r>
            <a:endParaRPr lang="en-US" altLang="ko-KR" sz="3200" dirty="0" smtClean="0"/>
          </a:p>
          <a:p>
            <a:pPr>
              <a:buNone/>
            </a:pPr>
            <a:endParaRPr lang="en-US" altLang="ko-KR" sz="32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탐구 동기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나는 원래 입체도형 전개도 만들려고 했는데 입체도형의 종류도 다양해서 고민하다가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수학이 보글보글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책을 읽었는데 </a:t>
            </a:r>
            <a:endParaRPr lang="en-US" altLang="ko-KR" dirty="0" smtClean="0"/>
          </a:p>
          <a:p>
            <a:r>
              <a:rPr lang="ko-KR" altLang="en-US" dirty="0" smtClean="0"/>
              <a:t>거기에 </a:t>
            </a:r>
            <a:r>
              <a:rPr lang="ko-KR" altLang="en-US" dirty="0" err="1" smtClean="0"/>
              <a:t>준정다면체가</a:t>
            </a:r>
            <a:r>
              <a:rPr lang="ko-KR" altLang="en-US" dirty="0" smtClean="0"/>
              <a:t> 나와서 </a:t>
            </a:r>
            <a:r>
              <a:rPr lang="ko-KR" altLang="en-US" dirty="0" err="1" smtClean="0"/>
              <a:t>준정다면체를</a:t>
            </a:r>
            <a:r>
              <a:rPr lang="ko-KR" altLang="en-US" dirty="0" smtClean="0"/>
              <a:t> 만들고 싶어서이다</a:t>
            </a:r>
            <a:r>
              <a:rPr lang="en-US" altLang="ko-KR" dirty="0" smtClean="0"/>
              <a:t>.</a:t>
            </a:r>
            <a:endParaRPr lang="en-US" altLang="ko-KR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탐구 기간</a:t>
            </a:r>
            <a:endParaRPr lang="ko-KR" altLang="en-US" dirty="0"/>
          </a:p>
        </p:txBody>
      </p:sp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2013.7.4~2013.8.1</a:t>
            </a:r>
            <a:endParaRPr lang="ko-KR" alt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탐구 목적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ko-KR" altLang="en-US" sz="3200" dirty="0" smtClean="0"/>
              <a:t>전개도를 직접 만들어 보고 그것으로 </a:t>
            </a:r>
            <a:r>
              <a:rPr lang="ko-KR" altLang="en-US" sz="3200" dirty="0" err="1" smtClean="0"/>
              <a:t>준정다면체</a:t>
            </a:r>
            <a:r>
              <a:rPr lang="ko-KR" altLang="en-US" sz="3200" dirty="0" smtClean="0"/>
              <a:t> 만들어</a:t>
            </a:r>
            <a:endParaRPr lang="en-US" altLang="ko-KR" sz="3200" dirty="0" smtClean="0"/>
          </a:p>
          <a:p>
            <a:r>
              <a:rPr lang="ko-KR" altLang="en-US" sz="3200" dirty="0" err="1" smtClean="0"/>
              <a:t>준정다면체</a:t>
            </a:r>
            <a:r>
              <a:rPr lang="ko-KR" altLang="en-US" sz="3200" dirty="0" smtClean="0"/>
              <a:t> 특성 알아보기</a:t>
            </a:r>
            <a:r>
              <a:rPr lang="en-US" altLang="ko-KR" sz="3200" dirty="0" smtClean="0"/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ko-KR" altLang="en-US" dirty="0" smtClean="0"/>
              <a:t>이론적 배경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r>
              <a:rPr lang="ko-KR" altLang="en-US" sz="3200" dirty="0" smtClean="0"/>
              <a:t>정다면체의 </a:t>
            </a:r>
            <a:r>
              <a:rPr lang="ko-KR" altLang="en-US" sz="3200" dirty="0" smtClean="0"/>
              <a:t>종류</a:t>
            </a:r>
            <a:endParaRPr lang="en-US" altLang="ko-KR" sz="3200" dirty="0" smtClean="0"/>
          </a:p>
          <a:p>
            <a:pPr>
              <a:buNone/>
            </a:pPr>
            <a:r>
              <a:rPr lang="ko-KR" altLang="en-US" sz="3200" dirty="0" smtClean="0"/>
              <a:t>정사면체</a:t>
            </a:r>
            <a:r>
              <a:rPr lang="en-US" altLang="ko-KR" sz="3200" dirty="0" smtClean="0"/>
              <a:t>,</a:t>
            </a:r>
            <a:r>
              <a:rPr lang="ko-KR" altLang="en-US" sz="3200" dirty="0" smtClean="0"/>
              <a:t>정육면체</a:t>
            </a:r>
            <a:r>
              <a:rPr lang="en-US" altLang="ko-KR" sz="3200" dirty="0" smtClean="0"/>
              <a:t>,</a:t>
            </a:r>
            <a:r>
              <a:rPr lang="ko-KR" altLang="en-US" sz="3200" dirty="0" smtClean="0"/>
              <a:t>정팔면체</a:t>
            </a:r>
            <a:r>
              <a:rPr lang="en-US" altLang="ko-KR" sz="3200" dirty="0" smtClean="0"/>
              <a:t>,</a:t>
            </a:r>
            <a:r>
              <a:rPr lang="ko-KR" altLang="en-US" sz="3200" dirty="0" err="1" smtClean="0"/>
              <a:t>정십이면체</a:t>
            </a:r>
            <a:r>
              <a:rPr lang="en-US" altLang="ko-KR" sz="3200" dirty="0" smtClean="0"/>
              <a:t>,</a:t>
            </a:r>
            <a:r>
              <a:rPr lang="ko-KR" altLang="en-US" sz="3200" dirty="0" err="1" smtClean="0"/>
              <a:t>정이십면</a:t>
            </a:r>
            <a:endParaRPr lang="en-US" altLang="ko-KR" sz="3200" dirty="0" smtClean="0"/>
          </a:p>
          <a:p>
            <a:pPr>
              <a:buNone/>
            </a:pPr>
            <a:r>
              <a:rPr lang="ko-KR" altLang="en-US" sz="3200" dirty="0" smtClean="0"/>
              <a:t>체가 있다</a:t>
            </a:r>
            <a:r>
              <a:rPr lang="en-US" altLang="ko-KR" sz="3200" dirty="0" smtClean="0"/>
              <a:t>.</a:t>
            </a:r>
          </a:p>
          <a:p>
            <a:r>
              <a:rPr lang="ko-KR" altLang="en-US" sz="3200" dirty="0" err="1" smtClean="0"/>
              <a:t>준정다면체의</a:t>
            </a:r>
            <a:r>
              <a:rPr lang="ko-KR" altLang="en-US" sz="3200" dirty="0" smtClean="0"/>
              <a:t> 종류</a:t>
            </a:r>
            <a:endParaRPr lang="en-US" altLang="ko-KR" sz="3200" dirty="0" smtClean="0"/>
          </a:p>
          <a:p>
            <a:pPr>
              <a:buNone/>
            </a:pPr>
            <a:r>
              <a:rPr lang="ko-KR" altLang="en-US" sz="3200" dirty="0" smtClean="0"/>
              <a:t>깎은 정사면체</a:t>
            </a:r>
            <a:r>
              <a:rPr lang="en-US" altLang="ko-KR" sz="3200" dirty="0" smtClean="0"/>
              <a:t>,</a:t>
            </a:r>
            <a:r>
              <a:rPr lang="ko-KR" altLang="en-US" sz="3200" dirty="0" smtClean="0"/>
              <a:t>깎은 정육면체</a:t>
            </a:r>
            <a:r>
              <a:rPr lang="en-US" altLang="ko-KR" sz="3200" dirty="0" smtClean="0"/>
              <a:t>,</a:t>
            </a:r>
            <a:r>
              <a:rPr lang="ko-KR" altLang="en-US" sz="3200" dirty="0" smtClean="0"/>
              <a:t>깎은 정팔면체</a:t>
            </a:r>
            <a:r>
              <a:rPr lang="en-US" altLang="ko-KR" sz="3200" dirty="0" smtClean="0"/>
              <a:t>,</a:t>
            </a:r>
          </a:p>
          <a:p>
            <a:pPr>
              <a:buNone/>
            </a:pPr>
            <a:r>
              <a:rPr lang="ko-KR" altLang="en-US" sz="3200" dirty="0" smtClean="0"/>
              <a:t>깎은 </a:t>
            </a:r>
            <a:r>
              <a:rPr lang="ko-KR" altLang="en-US" sz="3200" dirty="0" err="1" smtClean="0"/>
              <a:t>정십이면체</a:t>
            </a:r>
            <a:r>
              <a:rPr lang="en-US" altLang="ko-KR" sz="3200" dirty="0" smtClean="0"/>
              <a:t>,</a:t>
            </a:r>
            <a:r>
              <a:rPr lang="ko-KR" altLang="en-US" sz="3200" dirty="0" smtClean="0"/>
              <a:t>깎은 </a:t>
            </a:r>
            <a:r>
              <a:rPr lang="ko-KR" altLang="en-US" sz="3200" dirty="0" err="1" smtClean="0"/>
              <a:t>정이십면체가</a:t>
            </a:r>
            <a:r>
              <a:rPr lang="ko-KR" altLang="en-US" sz="3200" dirty="0" smtClean="0"/>
              <a:t> 있다</a:t>
            </a:r>
            <a:r>
              <a:rPr lang="en-US" altLang="ko-KR" sz="3200" dirty="0" smtClean="0"/>
              <a:t>.</a:t>
            </a:r>
            <a:endParaRPr lang="en-US" altLang="ko-KR" sz="3200" dirty="0" smtClean="0"/>
          </a:p>
          <a:p>
            <a:endParaRPr lang="en-US" altLang="ko-KR" sz="32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/>
          <a:lstStyle/>
          <a:p>
            <a:pPr algn="ctr"/>
            <a:r>
              <a:rPr lang="ko-KR" altLang="en-US" dirty="0" smtClean="0"/>
              <a:t>이론적 </a:t>
            </a:r>
            <a:r>
              <a:rPr lang="ko-KR" altLang="en-US" dirty="0" smtClean="0"/>
              <a:t>배경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/>
          <a:lstStyle/>
          <a:p>
            <a:r>
              <a:rPr lang="ko-KR" altLang="en-US" dirty="0" err="1" smtClean="0"/>
              <a:t>준정다면체가</a:t>
            </a:r>
            <a:r>
              <a:rPr lang="ko-KR" altLang="en-US" dirty="0" smtClean="0"/>
              <a:t> </a:t>
            </a:r>
            <a:r>
              <a:rPr lang="en-US" altLang="ko-KR" dirty="0" smtClean="0"/>
              <a:t>13</a:t>
            </a:r>
            <a:r>
              <a:rPr lang="ko-KR" altLang="en-US" dirty="0" smtClean="0"/>
              <a:t>개인 </a:t>
            </a:r>
            <a:r>
              <a:rPr lang="ko-KR" altLang="en-US" dirty="0" smtClean="0"/>
              <a:t>이유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일단 다면체라면 한 </a:t>
            </a:r>
            <a:r>
              <a:rPr lang="ko-KR" altLang="en-US" dirty="0" err="1" smtClean="0"/>
              <a:t>꼭짓점에</a:t>
            </a:r>
            <a:r>
              <a:rPr lang="ko-KR" altLang="en-US" dirty="0" smtClean="0"/>
              <a:t> 모이는 면의 내각의 합이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360</a:t>
            </a:r>
            <a:r>
              <a:rPr lang="ko-KR" altLang="en-US" dirty="0" smtClean="0"/>
              <a:t>도보다 작아야 하는데 만약 </a:t>
            </a:r>
            <a:r>
              <a:rPr lang="en-US" altLang="ko-KR" dirty="0" smtClean="0"/>
              <a:t>360</a:t>
            </a:r>
            <a:r>
              <a:rPr lang="ko-KR" altLang="en-US" dirty="0" smtClean="0"/>
              <a:t>도이거나 </a:t>
            </a:r>
            <a:r>
              <a:rPr lang="en-US" altLang="ko-KR" dirty="0" smtClean="0"/>
              <a:t>360</a:t>
            </a:r>
            <a:r>
              <a:rPr lang="ko-KR" altLang="en-US" dirty="0" smtClean="0"/>
              <a:t>도보다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더 크다면 평면이 되거나 볼록하게 되지 않으므로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삼각형</a:t>
            </a:r>
            <a:r>
              <a:rPr lang="en-US" altLang="ko-KR" dirty="0" smtClean="0"/>
              <a:t>,</a:t>
            </a:r>
            <a:r>
              <a:rPr lang="ko-KR" altLang="en-US" dirty="0" smtClean="0"/>
              <a:t>사각형</a:t>
            </a:r>
            <a:r>
              <a:rPr lang="en-US" altLang="ko-KR" dirty="0" smtClean="0"/>
              <a:t>,</a:t>
            </a:r>
            <a:r>
              <a:rPr lang="ko-KR" altLang="en-US" dirty="0" smtClean="0"/>
              <a:t>오각형</a:t>
            </a:r>
            <a:r>
              <a:rPr lang="en-US" altLang="ko-KR" dirty="0" smtClean="0"/>
              <a:t>,</a:t>
            </a:r>
            <a:r>
              <a:rPr lang="ko-KR" altLang="en-US" dirty="0" smtClean="0"/>
              <a:t>육각형</a:t>
            </a:r>
            <a:r>
              <a:rPr lang="en-US" altLang="ko-KR" dirty="0" smtClean="0"/>
              <a:t>,</a:t>
            </a:r>
            <a:r>
              <a:rPr lang="ko-KR" altLang="en-US" dirty="0" smtClean="0"/>
              <a:t>팔각형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십각형을</a:t>
            </a:r>
            <a:r>
              <a:rPr lang="ko-KR" altLang="en-US" dirty="0" smtClean="0"/>
              <a:t> 조합한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결과 </a:t>
            </a:r>
            <a:r>
              <a:rPr lang="en-US" altLang="ko-KR" dirty="0" smtClean="0"/>
              <a:t>13</a:t>
            </a:r>
            <a:r>
              <a:rPr lang="ko-KR" altLang="en-US" dirty="0" smtClean="0"/>
              <a:t>가지밖에 되지 않기 때문이다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r>
              <a:rPr lang="ko-KR" altLang="en-US" dirty="0" err="1" smtClean="0"/>
              <a:t>준정다면체를</a:t>
            </a:r>
            <a:r>
              <a:rPr lang="ko-KR" altLang="en-US" dirty="0" smtClean="0"/>
              <a:t> 처음 발견한 사람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준정다면체는</a:t>
            </a:r>
            <a:r>
              <a:rPr lang="ko-KR" altLang="en-US" dirty="0" smtClean="0"/>
              <a:t> 아르키메데스가 먼저 발견했기 때문에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아르키메데스의 입체라고도 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1785926"/>
            <a:ext cx="4497388" cy="428628"/>
          </a:xfrm>
        </p:spPr>
        <p:txBody>
          <a:bodyPr/>
          <a:lstStyle/>
          <a:p>
            <a:pPr algn="ctr"/>
            <a:r>
              <a:rPr lang="ko-KR" altLang="en-US" dirty="0" smtClean="0"/>
              <a:t>깎은 정사면체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645025" y="1643051"/>
            <a:ext cx="4498975" cy="571503"/>
          </a:xfrm>
        </p:spPr>
        <p:txBody>
          <a:bodyPr/>
          <a:lstStyle/>
          <a:p>
            <a:pPr algn="ctr"/>
            <a:r>
              <a:rPr lang="ko-KR" altLang="en-US" dirty="0" smtClean="0"/>
              <a:t>깎은 정사면체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2201896"/>
            <a:ext cx="4572000" cy="4656104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72000" y="2201896"/>
            <a:ext cx="4572000" cy="4656104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1399593"/>
            <a:ext cx="4497388" cy="762000"/>
          </a:xfrm>
        </p:spPr>
        <p:txBody>
          <a:bodyPr/>
          <a:lstStyle/>
          <a:p>
            <a:pPr algn="ctr"/>
            <a:r>
              <a:rPr lang="ko-KR" altLang="en-US" dirty="0" smtClean="0"/>
              <a:t>깎은 정육면체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500562" y="1399593"/>
            <a:ext cx="4643438" cy="762000"/>
          </a:xfrm>
        </p:spPr>
        <p:txBody>
          <a:bodyPr/>
          <a:lstStyle/>
          <a:p>
            <a:pPr algn="ctr"/>
            <a:r>
              <a:rPr lang="ko-KR" altLang="en-US" dirty="0" smtClean="0"/>
              <a:t>깎은 정육면체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2201896"/>
            <a:ext cx="4495800" cy="4656104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72000" y="2201896"/>
            <a:ext cx="4572000" cy="4656104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231</Words>
  <Application>Microsoft Office PowerPoint</Application>
  <PresentationFormat>화면 슬라이드 쇼(4:3)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흐름</vt:lpstr>
      <vt:lpstr>슬라이드 1</vt:lpstr>
      <vt:lpstr>목차</vt:lpstr>
      <vt:lpstr>탐구 동기</vt:lpstr>
      <vt:lpstr>탐구 기간</vt:lpstr>
      <vt:lpstr>탐구 목적</vt:lpstr>
      <vt:lpstr>이론적 배경</vt:lpstr>
      <vt:lpstr>이론적 배경2</vt:lpstr>
      <vt:lpstr>탐구의 실제</vt:lpstr>
      <vt:lpstr>탐구의 실제</vt:lpstr>
      <vt:lpstr>탐구의 실제</vt:lpstr>
      <vt:lpstr>탐구의 실제</vt:lpstr>
      <vt:lpstr>탐구의 실제</vt:lpstr>
      <vt:lpstr>탐구의 실제</vt:lpstr>
      <vt:lpstr>탐구의 실제</vt:lpstr>
      <vt:lpstr>탐구의 실제</vt:lpstr>
      <vt:lpstr>탐구의 실제</vt:lpstr>
      <vt:lpstr>탐구의 실제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준정다면체 전개도와 준정다면체</dc:title>
  <dc:creator>한림초</dc:creator>
  <cp:lastModifiedBy>uSEr</cp:lastModifiedBy>
  <cp:revision>10</cp:revision>
  <dcterms:created xsi:type="dcterms:W3CDTF">2013-08-01T01:23:23Z</dcterms:created>
  <dcterms:modified xsi:type="dcterms:W3CDTF">2013-08-01T06:33:21Z</dcterms:modified>
</cp:coreProperties>
</file>