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4703F-CD55-47D0-8E12-0B3DD6C1533F}" type="datetimeFigureOut">
              <a:rPr lang="ko-KR" altLang="en-US" smtClean="0"/>
              <a:pPr/>
              <a:t>2013-08-01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DA6B4D-F0BD-463C-A8BC-B52C7B288A8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3400" y="4643446"/>
            <a:ext cx="7854696" cy="1143008"/>
          </a:xfrm>
        </p:spPr>
        <p:txBody>
          <a:bodyPr>
            <a:normAutofit/>
          </a:bodyPr>
          <a:lstStyle/>
          <a:p>
            <a:pPr algn="ctr"/>
            <a:r>
              <a:rPr lang="ko-KR" altLang="en-US" sz="3200" dirty="0" smtClean="0"/>
              <a:t>만든 이</a:t>
            </a:r>
            <a:r>
              <a:rPr lang="en-US" altLang="ko-KR" sz="3200" dirty="0" smtClean="0"/>
              <a:t>:</a:t>
            </a:r>
            <a:r>
              <a:rPr lang="ko-KR" altLang="en-US" sz="3200" dirty="0" smtClean="0"/>
              <a:t>이광민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899359" y="2357430"/>
            <a:ext cx="734528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준정다면체</a:t>
            </a:r>
            <a:r>
              <a:rPr lang="ko-KR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전개도를</a:t>
            </a:r>
            <a:endParaRPr lang="en-US" altLang="ko-KR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ko-KR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이용한 </a:t>
            </a:r>
            <a:r>
              <a:rPr lang="ko-KR" alt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준정다면체</a:t>
            </a:r>
            <a:endParaRPr lang="en-US" altLang="ko-KR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ko-KR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구하</a:t>
            </a:r>
            <a:r>
              <a:rPr lang="ko-KR" alt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기</a:t>
            </a:r>
            <a:endParaRPr lang="en-US" altLang="ko-K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4497388" cy="947171"/>
          </a:xfrm>
        </p:spPr>
        <p:txBody>
          <a:bodyPr/>
          <a:lstStyle/>
          <a:p>
            <a:pPr algn="ctr"/>
            <a:r>
              <a:rPr lang="ko-KR" altLang="en-US" dirty="0" smtClean="0"/>
              <a:t>깎은 정팔면체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214422"/>
            <a:ext cx="4643438" cy="947171"/>
          </a:xfrm>
        </p:spPr>
        <p:txBody>
          <a:bodyPr/>
          <a:lstStyle/>
          <a:p>
            <a:pPr algn="ctr"/>
            <a:r>
              <a:rPr lang="ko-KR" altLang="en-US" dirty="0" smtClean="0"/>
              <a:t>깎은 정팔면체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2201896"/>
            <a:ext cx="4643438" cy="465610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285860"/>
            <a:ext cx="4572000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정십이면체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72000" y="1285860"/>
            <a:ext cx="4572000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정십이면체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72000" y="2201896"/>
            <a:ext cx="4572000" cy="4656104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285860"/>
            <a:ext cx="4497388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정이십면체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285860"/>
            <a:ext cx="4643438" cy="875733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정이십면체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2201896"/>
            <a:ext cx="4643438" cy="465610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071546"/>
            <a:ext cx="4497388" cy="785817"/>
          </a:xfrm>
        </p:spPr>
        <p:txBody>
          <a:bodyPr/>
          <a:lstStyle/>
          <a:p>
            <a:pPr algn="ctr"/>
            <a:r>
              <a:rPr lang="ko-KR" altLang="en-US" dirty="0" err="1" smtClean="0"/>
              <a:t>육팔면체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071547"/>
            <a:ext cx="4643438" cy="785818"/>
          </a:xfrm>
        </p:spPr>
        <p:txBody>
          <a:bodyPr/>
          <a:lstStyle/>
          <a:p>
            <a:pPr algn="ctr"/>
            <a:r>
              <a:rPr lang="ko-KR" altLang="en-US" dirty="0" err="1" smtClean="0"/>
              <a:t>육팔면체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857364"/>
            <a:ext cx="4495800" cy="500063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857364"/>
            <a:ext cx="4643438" cy="5000636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000109"/>
            <a:ext cx="4497388" cy="642942"/>
          </a:xfrm>
        </p:spPr>
        <p:txBody>
          <a:bodyPr/>
          <a:lstStyle/>
          <a:p>
            <a:pPr algn="ctr"/>
            <a:r>
              <a:rPr lang="ko-KR" altLang="en-US" dirty="0" err="1" smtClean="0"/>
              <a:t>십이이십면체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000109"/>
            <a:ext cx="4643438" cy="642942"/>
          </a:xfrm>
        </p:spPr>
        <p:txBody>
          <a:bodyPr/>
          <a:lstStyle/>
          <a:p>
            <a:pPr algn="ctr"/>
            <a:r>
              <a:rPr lang="ko-KR" altLang="en-US" dirty="0" err="1" smtClean="0"/>
              <a:t>십이이십면체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643050"/>
            <a:ext cx="4495800" cy="500066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714488"/>
            <a:ext cx="4643438" cy="5143512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857233"/>
            <a:ext cx="4643438" cy="571504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육팔면체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648200" y="857233"/>
            <a:ext cx="4495800" cy="571504"/>
          </a:xfrm>
        </p:spPr>
        <p:txBody>
          <a:bodyPr/>
          <a:lstStyle/>
          <a:p>
            <a:pPr algn="ctr"/>
            <a:r>
              <a:rPr lang="ko-KR" altLang="en-US" dirty="0" smtClean="0"/>
              <a:t>깎은 </a:t>
            </a:r>
            <a:r>
              <a:rPr lang="ko-KR" altLang="en-US" dirty="0" err="1" smtClean="0"/>
              <a:t>육팔면체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428736"/>
            <a:ext cx="4643438" cy="542926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649788" y="1428736"/>
            <a:ext cx="4494212" cy="542926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928671"/>
            <a:ext cx="4497388" cy="642942"/>
          </a:xfrm>
        </p:spPr>
        <p:txBody>
          <a:bodyPr/>
          <a:lstStyle/>
          <a:p>
            <a:pPr algn="ctr"/>
            <a:r>
              <a:rPr lang="ko-KR" altLang="en-US" dirty="0" smtClean="0"/>
              <a:t>부풀린 </a:t>
            </a:r>
            <a:r>
              <a:rPr lang="ko-KR" altLang="en-US" dirty="0" err="1" smtClean="0"/>
              <a:t>육팔면체</a:t>
            </a:r>
            <a:r>
              <a:rPr lang="ko-KR" altLang="en-US" dirty="0" smtClean="0"/>
              <a:t>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928671"/>
            <a:ext cx="4643438" cy="642941"/>
          </a:xfrm>
        </p:spPr>
        <p:txBody>
          <a:bodyPr/>
          <a:lstStyle/>
          <a:p>
            <a:pPr algn="ctr"/>
            <a:r>
              <a:rPr lang="ko-KR" altLang="en-US" dirty="0" smtClean="0"/>
              <a:t>부풀린 </a:t>
            </a:r>
            <a:r>
              <a:rPr lang="ko-KR" altLang="en-US" dirty="0" err="1" smtClean="0"/>
              <a:t>육팔면체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571612"/>
            <a:ext cx="4495800" cy="528638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571612"/>
            <a:ext cx="4643438" cy="5286388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000109"/>
            <a:ext cx="4497388" cy="714380"/>
          </a:xfrm>
        </p:spPr>
        <p:txBody>
          <a:bodyPr/>
          <a:lstStyle/>
          <a:p>
            <a:pPr algn="ctr"/>
            <a:r>
              <a:rPr lang="ko-KR" altLang="en-US" dirty="0" smtClean="0"/>
              <a:t>다듬은 정육면체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000108"/>
            <a:ext cx="4643438" cy="714381"/>
          </a:xfrm>
        </p:spPr>
        <p:txBody>
          <a:bodyPr/>
          <a:lstStyle/>
          <a:p>
            <a:pPr algn="ctr"/>
            <a:r>
              <a:rPr lang="ko-KR" altLang="en-US" dirty="0" smtClean="0"/>
              <a:t>다듬은 정육면체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1714488"/>
            <a:ext cx="4495800" cy="5143512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00562" y="1714488"/>
            <a:ext cx="4643438" cy="4929222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r>
              <a:rPr lang="ko-KR" altLang="en-US" sz="3200" dirty="0" smtClean="0"/>
              <a:t>탐구 동기</a:t>
            </a:r>
            <a:endParaRPr lang="en-US" altLang="ko-KR" sz="3200" dirty="0" smtClean="0"/>
          </a:p>
          <a:p>
            <a:r>
              <a:rPr lang="ko-KR" altLang="en-US" sz="3200" dirty="0" smtClean="0"/>
              <a:t>탐구 기간</a:t>
            </a:r>
            <a:endParaRPr lang="en-US" altLang="ko-KR" sz="3200" dirty="0" smtClean="0"/>
          </a:p>
          <a:p>
            <a:r>
              <a:rPr lang="ko-KR" altLang="en-US" sz="3200" dirty="0" smtClean="0"/>
              <a:t>탐구 목적</a:t>
            </a:r>
            <a:endParaRPr lang="en-US" altLang="ko-KR" sz="3200" dirty="0" smtClean="0"/>
          </a:p>
          <a:p>
            <a:r>
              <a:rPr lang="ko-KR" altLang="en-US" sz="3200" dirty="0" smtClean="0"/>
              <a:t>이론적 </a:t>
            </a:r>
            <a:r>
              <a:rPr lang="ko-KR" altLang="en-US" sz="3200" dirty="0" smtClean="0"/>
              <a:t>배경</a:t>
            </a:r>
            <a:endParaRPr lang="en-US" altLang="ko-KR" sz="3200" dirty="0" smtClean="0"/>
          </a:p>
          <a:p>
            <a:r>
              <a:rPr lang="ko-KR" altLang="en-US" sz="3200" dirty="0" smtClean="0"/>
              <a:t>탐구의 실제</a:t>
            </a:r>
            <a:endParaRPr lang="en-US" altLang="ko-KR" sz="3200" dirty="0" smtClean="0"/>
          </a:p>
          <a:p>
            <a:r>
              <a:rPr lang="ko-KR" altLang="en-US" sz="3200" dirty="0" smtClean="0"/>
              <a:t>탐구 결과</a:t>
            </a:r>
            <a:endParaRPr lang="en-US" altLang="ko-KR" sz="3200" dirty="0" smtClean="0"/>
          </a:p>
          <a:p>
            <a:r>
              <a:rPr lang="ko-KR" altLang="en-US" sz="3200" dirty="0" smtClean="0"/>
              <a:t>프로젝트 탐구를 마치고</a:t>
            </a:r>
            <a:endParaRPr lang="en-US" altLang="ko-KR" sz="3200" dirty="0" smtClean="0"/>
          </a:p>
          <a:p>
            <a:r>
              <a:rPr lang="ko-KR" altLang="en-US" sz="3200" dirty="0" smtClean="0"/>
              <a:t>참고 문헌</a:t>
            </a:r>
            <a:endParaRPr lang="en-US" altLang="ko-KR" sz="3200" dirty="0" smtClean="0"/>
          </a:p>
          <a:p>
            <a:pPr>
              <a:buNone/>
            </a:pPr>
            <a:endParaRPr lang="en-US" altLang="ko-KR" sz="3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 동기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나는 원래 입체도형 전개도 만들려고 했는데 입체도형의 종류도 다양해서 고민하다가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수학이 보글보글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책을 읽었는데 </a:t>
            </a:r>
            <a:endParaRPr lang="en-US" altLang="ko-KR" dirty="0" smtClean="0"/>
          </a:p>
          <a:p>
            <a:r>
              <a:rPr lang="ko-KR" altLang="en-US" dirty="0" smtClean="0"/>
              <a:t>거기에 </a:t>
            </a:r>
            <a:r>
              <a:rPr lang="ko-KR" altLang="en-US" dirty="0" err="1" smtClean="0"/>
              <a:t>준정다면체가</a:t>
            </a:r>
            <a:r>
              <a:rPr lang="ko-KR" altLang="en-US" dirty="0" smtClean="0"/>
              <a:t> 나와서 </a:t>
            </a:r>
            <a:r>
              <a:rPr lang="ko-KR" altLang="en-US" dirty="0" err="1" smtClean="0"/>
              <a:t>준정다면체를</a:t>
            </a:r>
            <a:r>
              <a:rPr lang="ko-KR" altLang="en-US" dirty="0" smtClean="0"/>
              <a:t> 만들고 싶어서이다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탐구 기간</a:t>
            </a:r>
            <a:endParaRPr lang="ko-KR" altLang="en-US" dirty="0"/>
          </a:p>
        </p:txBody>
      </p:sp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2013.7.4~2013.8.1</a:t>
            </a:r>
            <a:endParaRPr lang="ko-KR" alt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 목적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ko-KR" altLang="en-US" sz="3200" dirty="0" smtClean="0"/>
              <a:t>전개도를 직접 만들어 보고 그것으로 </a:t>
            </a:r>
            <a:r>
              <a:rPr lang="ko-KR" altLang="en-US" sz="3200" dirty="0" err="1" smtClean="0"/>
              <a:t>준정다면체</a:t>
            </a:r>
            <a:r>
              <a:rPr lang="ko-KR" altLang="en-US" sz="3200" dirty="0" smtClean="0"/>
              <a:t> 만들어</a:t>
            </a:r>
            <a:endParaRPr lang="en-US" altLang="ko-KR" sz="3200" dirty="0" smtClean="0"/>
          </a:p>
          <a:p>
            <a:r>
              <a:rPr lang="ko-KR" altLang="en-US" sz="3200" dirty="0" err="1" smtClean="0"/>
              <a:t>준정다면체</a:t>
            </a:r>
            <a:r>
              <a:rPr lang="ko-KR" altLang="en-US" sz="3200" dirty="0" smtClean="0"/>
              <a:t> 특성 알아보기</a:t>
            </a:r>
            <a:r>
              <a:rPr lang="en-US" altLang="ko-KR" sz="3200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ko-KR" altLang="en-US" dirty="0" smtClean="0"/>
              <a:t>이론적 배경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정다면체의 </a:t>
            </a:r>
            <a:r>
              <a:rPr lang="ko-KR" altLang="en-US" sz="3200" dirty="0" smtClean="0"/>
              <a:t>종류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정사면체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정육면체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정팔면체</a:t>
            </a:r>
            <a:r>
              <a:rPr lang="en-US" altLang="ko-KR" sz="3200" dirty="0" smtClean="0"/>
              <a:t>,</a:t>
            </a:r>
            <a:r>
              <a:rPr lang="ko-KR" altLang="en-US" sz="3200" dirty="0" err="1" smtClean="0"/>
              <a:t>정십이면체</a:t>
            </a:r>
            <a:r>
              <a:rPr lang="en-US" altLang="ko-KR" sz="3200" dirty="0" smtClean="0"/>
              <a:t>,</a:t>
            </a:r>
            <a:r>
              <a:rPr lang="ko-KR" altLang="en-US" sz="3200" dirty="0" err="1" smtClean="0"/>
              <a:t>정이십면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체가 있다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err="1" smtClean="0"/>
              <a:t>준정다면체의</a:t>
            </a:r>
            <a:r>
              <a:rPr lang="ko-KR" altLang="en-US" sz="3200" dirty="0" smtClean="0"/>
              <a:t> 종류</a:t>
            </a:r>
            <a:endParaRPr lang="en-US" altLang="ko-KR" sz="3200" dirty="0" smtClean="0"/>
          </a:p>
          <a:p>
            <a:pPr>
              <a:buNone/>
            </a:pPr>
            <a:r>
              <a:rPr lang="ko-KR" altLang="en-US" sz="3200" dirty="0" smtClean="0"/>
              <a:t>깎은 정사면체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깎은 정육면체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깎은 정팔면체</a:t>
            </a:r>
            <a:r>
              <a:rPr lang="en-US" altLang="ko-KR" sz="3200" dirty="0" smtClean="0"/>
              <a:t>,</a:t>
            </a:r>
          </a:p>
          <a:p>
            <a:pPr>
              <a:buNone/>
            </a:pPr>
            <a:r>
              <a:rPr lang="ko-KR" altLang="en-US" sz="3200" dirty="0" smtClean="0"/>
              <a:t>깎은 </a:t>
            </a:r>
            <a:r>
              <a:rPr lang="ko-KR" altLang="en-US" sz="3200" dirty="0" err="1" smtClean="0"/>
              <a:t>정십이면체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깎은 </a:t>
            </a:r>
            <a:r>
              <a:rPr lang="ko-KR" altLang="en-US" sz="3200" dirty="0" err="1" smtClean="0"/>
              <a:t>정이십면체가</a:t>
            </a:r>
            <a:r>
              <a:rPr lang="ko-KR" altLang="en-US" sz="3200" dirty="0" smtClean="0"/>
              <a:t> 있다</a:t>
            </a:r>
            <a:r>
              <a:rPr lang="en-US" altLang="ko-KR" sz="3200" dirty="0" smtClean="0"/>
              <a:t>.</a:t>
            </a:r>
            <a:endParaRPr lang="en-US" altLang="ko-KR" sz="3200" dirty="0" smtClean="0"/>
          </a:p>
          <a:p>
            <a:endParaRPr lang="en-US" altLang="ko-KR" sz="3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/>
            <a:r>
              <a:rPr lang="ko-KR" altLang="en-US" dirty="0" smtClean="0"/>
              <a:t>이론적 </a:t>
            </a:r>
            <a:r>
              <a:rPr lang="ko-KR" altLang="en-US" dirty="0" smtClean="0"/>
              <a:t>배경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r>
              <a:rPr lang="ko-KR" altLang="en-US" dirty="0" err="1" smtClean="0"/>
              <a:t>준정다면체가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13</a:t>
            </a:r>
            <a:r>
              <a:rPr lang="ko-KR" altLang="en-US" dirty="0" smtClean="0"/>
              <a:t>개인 </a:t>
            </a:r>
            <a:r>
              <a:rPr lang="ko-KR" altLang="en-US" dirty="0" smtClean="0"/>
              <a:t>이유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일단 다면체라면 한 </a:t>
            </a:r>
            <a:r>
              <a:rPr lang="ko-KR" altLang="en-US" dirty="0" err="1" smtClean="0"/>
              <a:t>꼭짓점에</a:t>
            </a:r>
            <a:r>
              <a:rPr lang="ko-KR" altLang="en-US" dirty="0" smtClean="0"/>
              <a:t> 모이는 면의 내각의 합이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360</a:t>
            </a:r>
            <a:r>
              <a:rPr lang="ko-KR" altLang="en-US" dirty="0" smtClean="0"/>
              <a:t>도보다 작아야 하는데 만약 </a:t>
            </a:r>
            <a:r>
              <a:rPr lang="en-US" altLang="ko-KR" dirty="0" smtClean="0"/>
              <a:t>360</a:t>
            </a:r>
            <a:r>
              <a:rPr lang="ko-KR" altLang="en-US" dirty="0" smtClean="0"/>
              <a:t>도이거나 </a:t>
            </a:r>
            <a:r>
              <a:rPr lang="en-US" altLang="ko-KR" dirty="0" smtClean="0"/>
              <a:t>360</a:t>
            </a:r>
            <a:r>
              <a:rPr lang="ko-KR" altLang="en-US" dirty="0" smtClean="0"/>
              <a:t>도보다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더 크다면 평면이 되거나 볼록하게 되지 않으므로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삼각형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사각형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오각형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육각형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팔각형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십각형을</a:t>
            </a:r>
            <a:r>
              <a:rPr lang="ko-KR" altLang="en-US" dirty="0" smtClean="0"/>
              <a:t> 조합한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결과 </a:t>
            </a:r>
            <a:r>
              <a:rPr lang="en-US" altLang="ko-KR" dirty="0" smtClean="0"/>
              <a:t>13</a:t>
            </a:r>
            <a:r>
              <a:rPr lang="ko-KR" altLang="en-US" dirty="0" smtClean="0"/>
              <a:t>가지밖에 되지 않기 때문이다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ko-KR" altLang="en-US" dirty="0" err="1" smtClean="0"/>
              <a:t>준정다면체를</a:t>
            </a:r>
            <a:r>
              <a:rPr lang="ko-KR" altLang="en-US" dirty="0" smtClean="0"/>
              <a:t> 처음 발견한 사람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준정다면체는</a:t>
            </a:r>
            <a:r>
              <a:rPr lang="ko-KR" altLang="en-US" dirty="0" smtClean="0"/>
              <a:t> 아르키메데스가 먼저 발견했기 때문에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아르키메데스의 입체라고도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785926"/>
            <a:ext cx="4497388" cy="428628"/>
          </a:xfrm>
        </p:spPr>
        <p:txBody>
          <a:bodyPr/>
          <a:lstStyle/>
          <a:p>
            <a:pPr algn="ctr"/>
            <a:r>
              <a:rPr lang="ko-KR" altLang="en-US" dirty="0" smtClean="0"/>
              <a:t>깎은 정사면체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645025" y="1643051"/>
            <a:ext cx="4498975" cy="571503"/>
          </a:xfrm>
        </p:spPr>
        <p:txBody>
          <a:bodyPr/>
          <a:lstStyle/>
          <a:p>
            <a:pPr algn="ctr"/>
            <a:r>
              <a:rPr lang="ko-KR" altLang="en-US" dirty="0" smtClean="0"/>
              <a:t>깎은 정사면체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5720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72000" y="2201896"/>
            <a:ext cx="4572000" cy="465610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 algn="ctr"/>
            <a:r>
              <a:rPr lang="ko-KR" altLang="en-US" dirty="0" smtClean="0"/>
              <a:t>탐구의 실제</a:t>
            </a:r>
            <a:endParaRPr lang="ko-KR" altLang="en-US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0" y="1399593"/>
            <a:ext cx="4497388" cy="762000"/>
          </a:xfrm>
        </p:spPr>
        <p:txBody>
          <a:bodyPr/>
          <a:lstStyle/>
          <a:p>
            <a:pPr algn="ctr"/>
            <a:r>
              <a:rPr lang="ko-KR" altLang="en-US" dirty="0" smtClean="0"/>
              <a:t>깎은 정육면체 전개도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3"/>
          </p:nvPr>
        </p:nvSpPr>
        <p:spPr>
          <a:xfrm>
            <a:off x="4500562" y="1399593"/>
            <a:ext cx="4643438" cy="762000"/>
          </a:xfrm>
        </p:spPr>
        <p:txBody>
          <a:bodyPr/>
          <a:lstStyle/>
          <a:p>
            <a:pPr algn="ctr"/>
            <a:r>
              <a:rPr lang="ko-KR" altLang="en-US" dirty="0" smtClean="0"/>
              <a:t>깎은 정육면체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0" y="2201896"/>
            <a:ext cx="4495800" cy="465610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4"/>
          </p:nvPr>
        </p:nvSpPr>
        <p:spPr>
          <a:xfrm>
            <a:off x="4572000" y="2201896"/>
            <a:ext cx="4572000" cy="465610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231</Words>
  <Application>Microsoft Office PowerPoint</Application>
  <PresentationFormat>화면 슬라이드 쇼(4:3)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흐름</vt:lpstr>
      <vt:lpstr>슬라이드 1</vt:lpstr>
      <vt:lpstr>목차</vt:lpstr>
      <vt:lpstr>탐구 동기</vt:lpstr>
      <vt:lpstr>탐구 기간</vt:lpstr>
      <vt:lpstr>탐구 목적</vt:lpstr>
      <vt:lpstr>이론적 배경</vt:lpstr>
      <vt:lpstr>이론적 배경2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  <vt:lpstr>탐구의 실제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준정다면체 전개도와 준정다면체</dc:title>
  <dc:creator>한림초</dc:creator>
  <cp:lastModifiedBy>uSEr</cp:lastModifiedBy>
  <cp:revision>10</cp:revision>
  <dcterms:created xsi:type="dcterms:W3CDTF">2013-08-01T01:23:23Z</dcterms:created>
  <dcterms:modified xsi:type="dcterms:W3CDTF">2013-08-01T06:33:21Z</dcterms:modified>
</cp:coreProperties>
</file>