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 smtClean="0"/>
              <a:t>2014-04-11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 smtClean="0"/>
              <a:t>2014-04-11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 smtClean="0"/>
              <a:t>2014-04-11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 smtClean="0"/>
              <a:t>2014-04-11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 smtClean="0"/>
              <a:t>2014-04-11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 smtClean="0"/>
              <a:t>2014-04-11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 smtClean="0"/>
              <a:t>2014-04-11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 smtClean="0"/>
              <a:t>2014-04-11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 smtClean="0"/>
              <a:t>2014-04-11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 smtClean="0"/>
              <a:t>2014-04-11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B269-9772-4679-9CB0-06159C0A5535}" type="datetimeFigureOut">
              <a:rPr lang="ko-KR" altLang="en-US" smtClean="0"/>
              <a:t>2014-04-11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C915-D31E-4CEC-A854-E350BD3B50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5B269-9772-4679-9CB0-06159C0A5535}" type="datetimeFigureOut">
              <a:rPr lang="ko-KR" altLang="en-US" smtClean="0"/>
              <a:t>2014-04-11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DC915-D31E-4CEC-A854-E350BD3B50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5B269-9772-4679-9CB0-06159C0A553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DC915-D31E-4CEC-A854-E350BD3B5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5B269-9772-4679-9CB0-06159C0A553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DC915-D31E-4CEC-A854-E350BD3B5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1990581"/>
            <a:ext cx="7629012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4000" b="1" spc="-700" dirty="0" err="1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하나님은너를지키시는자너의우편에그늘</a:t>
            </a:r>
            <a:endParaRPr lang="ko-KR" altLang="en-US" sz="4000" b="1" spc="-700" dirty="0">
              <a:ln w="11430"/>
              <a:solidFill>
                <a:srgbClr val="00206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4233282"/>
            <a:ext cx="7721986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4000" b="1" spc="-500" dirty="0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되 </a:t>
            </a:r>
            <a:r>
              <a:rPr lang="en-US" altLang="ko-KR" sz="4000" b="1" spc="-500" dirty="0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lang="ko-KR" altLang="en-US" sz="4000" b="1" spc="-500" dirty="0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시니</a:t>
            </a:r>
            <a:r>
              <a:rPr lang="en-US" altLang="ko-KR" sz="4000" b="1" spc="-500" dirty="0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</a:t>
            </a:r>
            <a:r>
              <a:rPr lang="ko-KR" altLang="en-US" sz="4000" b="1" spc="-500" dirty="0" err="1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낮의해와밤의달</a:t>
            </a:r>
            <a:r>
              <a:rPr lang="en-US" altLang="ko-KR" sz="4000" b="1" spc="-500" dirty="0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lang="ko-KR" altLang="en-US" sz="4000" b="1" spc="-500" dirty="0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도             너를</a:t>
            </a:r>
            <a:endParaRPr lang="ko-KR" altLang="en-US" sz="4000" b="1" spc="-500" dirty="0">
              <a:ln w="11430"/>
              <a:solidFill>
                <a:srgbClr val="00206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148" y="5733256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1-4</a:t>
            </a:r>
            <a:endParaRPr lang="ko-KR" alt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18031" y="257915"/>
            <a:ext cx="5104282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하나님은 너를 지키시는 자</a:t>
            </a:r>
            <a:endParaRPr lang="ko-KR" altLang="en-US" sz="32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6698" y="2073042"/>
            <a:ext cx="3717684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4000" b="1" spc="-700" dirty="0" err="1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해치못하리</a:t>
            </a:r>
            <a:r>
              <a:rPr lang="en-US" altLang="ko-KR" sz="4000" b="1" spc="-700" dirty="0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       </a:t>
            </a:r>
            <a:r>
              <a:rPr lang="ko-KR" altLang="en-US" sz="4000" b="1" spc="-700" dirty="0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하나</a:t>
            </a:r>
            <a:endParaRPr lang="ko-KR" altLang="en-US" sz="4000" b="1" spc="-700" dirty="0">
              <a:ln w="11430"/>
              <a:solidFill>
                <a:srgbClr val="00206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148" y="5733256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2-4</a:t>
            </a:r>
            <a:endParaRPr lang="ko-KR" alt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9632" y="4161274"/>
            <a:ext cx="7629012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4000" b="1" spc="-700" dirty="0" err="1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하나님은너를지키시는자너의환란을면케</a:t>
            </a:r>
            <a:endParaRPr lang="ko-KR" altLang="en-US" sz="4000" b="1" spc="-700" dirty="0">
              <a:ln w="11430"/>
              <a:solidFill>
                <a:srgbClr val="00206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6698" y="2073042"/>
            <a:ext cx="7616188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4000" b="1" spc="-700" dirty="0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하 </a:t>
            </a:r>
            <a:r>
              <a:rPr lang="en-US" altLang="ko-KR" sz="4000" b="1" spc="-700" dirty="0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lang="ko-KR" altLang="en-US" sz="4000" b="1" spc="-700" dirty="0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시니</a:t>
            </a:r>
            <a:r>
              <a:rPr lang="en-US" altLang="ko-KR" sz="4000" b="1" spc="-700" dirty="0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 </a:t>
            </a:r>
            <a:r>
              <a:rPr lang="ko-KR" altLang="en-US" sz="4000" b="1" spc="-700" dirty="0" err="1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그가너</a:t>
            </a:r>
            <a:r>
              <a:rPr lang="ko-KR" altLang="en-US" sz="4000" b="1" spc="-700" dirty="0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</a:t>
            </a:r>
            <a:r>
              <a:rPr lang="ko-KR" altLang="en-US" sz="4000" b="1" spc="-700" dirty="0" err="1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를</a:t>
            </a:r>
            <a:r>
              <a:rPr lang="ko-KR" altLang="en-US" sz="4000" b="1" spc="-700" dirty="0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지키시리라                 너의</a:t>
            </a:r>
            <a:endParaRPr lang="ko-KR" altLang="en-US" sz="4000" b="1" spc="-700" dirty="0">
              <a:ln w="11430"/>
              <a:solidFill>
                <a:srgbClr val="00206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148" y="5733256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3-4</a:t>
            </a:r>
            <a:endParaRPr lang="ko-KR" alt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83160" y="4161274"/>
            <a:ext cx="4381328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4000" b="1" spc="-700" err="1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출입을지키시리라</a:t>
            </a:r>
            <a:r>
              <a:rPr lang="ko-KR" altLang="en-US" sz="4000" b="1" spc="-700" dirty="0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눈을</a:t>
            </a:r>
            <a:endParaRPr lang="ko-KR" altLang="en-US" sz="4000" b="1" spc="-700" dirty="0">
              <a:ln w="11430"/>
              <a:solidFill>
                <a:srgbClr val="00206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6698" y="2073042"/>
            <a:ext cx="7750840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4000" b="1" spc="-700" dirty="0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들어 </a:t>
            </a:r>
            <a:r>
              <a:rPr lang="ko-KR" altLang="en-US" sz="4000" b="1" spc="-700" dirty="0" err="1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산을보아라</a:t>
            </a:r>
            <a:r>
              <a:rPr lang="ko-KR" altLang="en-US" sz="4000" b="1" spc="-700" dirty="0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</a:t>
            </a:r>
            <a:r>
              <a:rPr lang="ko-KR" altLang="en-US" sz="4000" b="1" spc="-700" dirty="0" err="1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너의도움어디서오나</a:t>
            </a:r>
            <a:r>
              <a:rPr lang="ko-KR" altLang="en-US" sz="4000" b="1" spc="-700" dirty="0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천지</a:t>
            </a:r>
            <a:endParaRPr lang="ko-KR" altLang="en-US" sz="4000" b="1" spc="-700" dirty="0">
              <a:ln w="11430"/>
              <a:solidFill>
                <a:srgbClr val="00206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148" y="5733256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4-4</a:t>
            </a:r>
            <a:endParaRPr lang="ko-KR" alt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4161274"/>
            <a:ext cx="6522940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4000" b="1" spc="-700" dirty="0" err="1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지으신너를만드신</a:t>
            </a:r>
            <a:r>
              <a:rPr lang="ko-KR" altLang="en-US" sz="4000" b="1" spc="-700" dirty="0" smtClean="0">
                <a:ln w="11430"/>
                <a:solidFill>
                  <a:srgbClr val="00206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      여호와께로다</a:t>
            </a:r>
            <a:endParaRPr lang="ko-KR" altLang="en-US" sz="4000" b="1" spc="-700" dirty="0">
              <a:ln w="11430"/>
              <a:solidFill>
                <a:srgbClr val="00206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37</Words>
  <Application>Microsoft Office PowerPoint</Application>
  <PresentationFormat>화면 슬라이드 쇼(4:3)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Office 테마</vt:lpstr>
      <vt:lpstr>1_Office 테마</vt:lpstr>
      <vt:lpstr>2_Office 테마</vt:lpstr>
      <vt:lpstr>슬라이드 1</vt:lpstr>
      <vt:lpstr>슬라이드 2</vt:lpstr>
      <vt:lpstr>슬라이드 3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kmkim</dc:creator>
  <cp:lastModifiedBy>kmkim</cp:lastModifiedBy>
  <cp:revision>1</cp:revision>
  <dcterms:created xsi:type="dcterms:W3CDTF">2014-04-11T06:25:01Z</dcterms:created>
  <dcterms:modified xsi:type="dcterms:W3CDTF">2014-04-11T06:31:42Z</dcterms:modified>
</cp:coreProperties>
</file>