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  <p:sldId id="264" r:id="rId10"/>
    <p:sldId id="265" r:id="rId11"/>
    <p:sldId id="277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42CCEBF-2059-4C9D-BA1B-33903927BA82}" type="datetimeFigureOut">
              <a:rPr lang="ko-KR" altLang="en-US" smtClean="0"/>
              <a:pPr/>
              <a:t>2012-05-03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A5FC424-4CD9-4B67-83E5-F95957590F9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신기한 착시의 세계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선산여중 김유미</a:t>
            </a:r>
            <a:endParaRPr lang="ko-KR" altLang="en-US" dirty="0"/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중앙의 원이 움직이는 것 같죠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22530" name="Picture 2" descr="http://www.lasikclub.co.kr/renew/img/Ouchi_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76872"/>
            <a:ext cx="4248472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222104"/>
          </a:xfrm>
        </p:spPr>
        <p:txBody>
          <a:bodyPr>
            <a:normAutofit/>
          </a:bodyPr>
          <a:lstStyle/>
          <a:p>
            <a:r>
              <a:rPr lang="ko-KR" altLang="en-US" sz="4800" dirty="0" smtClean="0"/>
              <a:t>              반전의 착시</a:t>
            </a:r>
            <a:endParaRPr lang="ko-KR" altLang="en-US" sz="4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와인잔</a:t>
            </a:r>
            <a:r>
              <a:rPr lang="en-US" altLang="ko-KR" dirty="0" smtClean="0"/>
              <a:t>?... </a:t>
            </a:r>
            <a:r>
              <a:rPr lang="ko-KR" altLang="en-US" dirty="0" smtClean="0"/>
              <a:t>혹은 두 개의 얼굴</a:t>
            </a:r>
            <a:r>
              <a:rPr lang="en-US" altLang="ko-KR" dirty="0" smtClean="0"/>
              <a:t>?...</a:t>
            </a:r>
            <a:endParaRPr lang="ko-KR" altLang="en-US" dirty="0"/>
          </a:p>
        </p:txBody>
      </p:sp>
      <p:pic>
        <p:nvPicPr>
          <p:cNvPr id="23554" name="Picture 2" descr="http://www.lasikclub.co.kr/renew/img/profilewh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76872"/>
            <a:ext cx="4104456" cy="4125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실제로는 그려져 있지 않은 흰 삼각형이 매우 사실적으로 보이죠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24578" name="Picture 2" descr="http://www.lasikclub.co.kr/renew/img/kaniz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76872"/>
            <a:ext cx="3888432" cy="4234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매우 유명한 그림입니다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젊은 부인</a:t>
            </a:r>
            <a:r>
              <a:rPr lang="en-US" altLang="ko-KR" dirty="0" smtClean="0"/>
              <a:t>? </a:t>
            </a:r>
            <a:r>
              <a:rPr lang="ko-KR" altLang="en-US" dirty="0" smtClean="0"/>
              <a:t>아니면 늙은 노파</a:t>
            </a:r>
            <a:r>
              <a:rPr lang="en-US" altLang="ko-KR" dirty="0" smtClean="0"/>
              <a:t>?...</a:t>
            </a:r>
            <a:endParaRPr lang="ko-KR" altLang="en-US" dirty="0"/>
          </a:p>
        </p:txBody>
      </p:sp>
      <p:pic>
        <p:nvPicPr>
          <p:cNvPr id="25602" name="Picture 2" descr="http://www.lasikclub.co.kr/renew/img/ylad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76872"/>
            <a:ext cx="3168352" cy="45073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sz="3600" dirty="0" smtClean="0"/>
              <a:t>실제로는 길이가 같은 두 사각형의 윗변</a:t>
            </a:r>
            <a:r>
              <a:rPr lang="en-US" altLang="ko-KR" sz="3600" dirty="0" smtClean="0"/>
              <a:t>...</a:t>
            </a:r>
            <a:br>
              <a:rPr lang="en-US" altLang="ko-KR" sz="3600" dirty="0" smtClean="0"/>
            </a:br>
            <a:r>
              <a:rPr lang="ko-KR" altLang="en-US" sz="3600" dirty="0" smtClean="0"/>
              <a:t>위 사각형의 윗변이 훨씬 길어 보이죠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26626" name="Picture 2" descr="http://www.lasikclub.co.kr/renew/img/Trapezoids_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04863"/>
            <a:ext cx="4320480" cy="45581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가운데 원의 크기는</a:t>
            </a:r>
            <a:r>
              <a:rPr lang="en-US" altLang="ko-KR" dirty="0" smtClean="0"/>
              <a:t>? </a:t>
            </a:r>
            <a:br>
              <a:rPr lang="en-US" altLang="ko-KR" dirty="0" smtClean="0"/>
            </a:br>
            <a:endParaRPr lang="ko-KR" altLang="en-US" dirty="0"/>
          </a:p>
        </p:txBody>
      </p:sp>
      <p:pic>
        <p:nvPicPr>
          <p:cNvPr id="27650" name="Picture 2" descr="http://user.chol.com/~kby/htm/images/circ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7560836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200" dirty="0" smtClean="0"/>
              <a:t>가운데 점을 바라보면서 머리를 앞뒤로 움직여 보면</a:t>
            </a:r>
            <a:r>
              <a:rPr lang="en-US" altLang="ko-KR" sz="3200" dirty="0" smtClean="0"/>
              <a:t>, </a:t>
            </a:r>
            <a:br>
              <a:rPr lang="en-US" altLang="ko-KR" sz="3200" dirty="0" smtClean="0"/>
            </a:br>
            <a:r>
              <a:rPr lang="ko-KR" altLang="en-US" sz="3200" dirty="0" smtClean="0"/>
              <a:t>옆 </a:t>
            </a:r>
            <a:r>
              <a:rPr lang="ko-KR" altLang="en-US" sz="3200" dirty="0" err="1" smtClean="0"/>
              <a:t>두개의</a:t>
            </a:r>
            <a:r>
              <a:rPr lang="ko-KR" altLang="en-US" sz="3200" dirty="0" smtClean="0"/>
              <a:t> </a:t>
            </a:r>
            <a:r>
              <a:rPr lang="ko-KR" altLang="en-US" sz="3200" dirty="0" err="1" smtClean="0"/>
              <a:t>휠이</a:t>
            </a:r>
            <a:r>
              <a:rPr lang="ko-KR" altLang="en-US" sz="3200" dirty="0" smtClean="0"/>
              <a:t> 움직여 보인다</a:t>
            </a:r>
            <a:r>
              <a:rPr lang="en-US" altLang="ko-KR" sz="3200" dirty="0" smtClean="0"/>
              <a:t>.</a:t>
            </a:r>
            <a:br>
              <a:rPr lang="en-US" altLang="ko-KR" sz="3200" dirty="0" smtClean="0"/>
            </a:br>
            <a:endParaRPr lang="ko-KR" altLang="en-US" sz="3200" dirty="0"/>
          </a:p>
        </p:txBody>
      </p:sp>
      <p:pic>
        <p:nvPicPr>
          <p:cNvPr id="28674" name="Picture 2" descr="http://user.chol.com/~kby/htm/images/whee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76872"/>
            <a:ext cx="4095750" cy="3924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29698" name="Picture 2" descr="http://user.chol.com/~kby/htm/images/oxa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548680"/>
            <a:ext cx="50292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코끼리 다리는 몇 개일까요</a:t>
            </a:r>
            <a:r>
              <a:rPr lang="en-US" altLang="ko-KR" dirty="0" smtClean="0"/>
              <a:t>?</a:t>
            </a:r>
            <a:br>
              <a:rPr lang="en-US" altLang="ko-KR" dirty="0" smtClean="0"/>
            </a:br>
            <a:endParaRPr lang="ko-KR" altLang="en-US" dirty="0"/>
          </a:p>
        </p:txBody>
      </p:sp>
      <p:pic>
        <p:nvPicPr>
          <p:cNvPr id="30722" name="Picture 2" descr="http://user.chol.com/~kby/htm/images/howmanyle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5830193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99695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/>
              <a:t>“</a:t>
            </a:r>
            <a:r>
              <a:rPr lang="ko-KR" altLang="en-US" sz="3200" dirty="0" smtClean="0"/>
              <a:t>본다</a:t>
            </a:r>
            <a:r>
              <a:rPr lang="en-US" altLang="ko-KR" sz="3200" dirty="0" smtClean="0"/>
              <a:t>”</a:t>
            </a:r>
            <a:endParaRPr lang="ko-KR" altLang="en-US" sz="3200" dirty="0"/>
          </a:p>
        </p:txBody>
      </p:sp>
      <p:sp>
        <p:nvSpPr>
          <p:cNvPr id="5" name="오른쪽 화살표 4"/>
          <p:cNvSpPr/>
          <p:nvPr/>
        </p:nvSpPr>
        <p:spPr>
          <a:xfrm>
            <a:off x="2411760" y="3140968"/>
            <a:ext cx="144016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283968" y="1988840"/>
            <a:ext cx="31683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시각 기관의 작용</a:t>
            </a:r>
            <a:endParaRPr lang="en-US" altLang="ko-KR" sz="2800" dirty="0" smtClean="0"/>
          </a:p>
          <a:p>
            <a:endParaRPr lang="en-US" altLang="ko-KR" sz="2800" dirty="0"/>
          </a:p>
          <a:p>
            <a:r>
              <a:rPr lang="ko-KR" altLang="en-US" sz="2800" dirty="0" smtClean="0"/>
              <a:t>인간의 심리적 특성</a:t>
            </a:r>
            <a:endParaRPr lang="en-US" altLang="ko-KR" sz="2800" dirty="0" smtClean="0"/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경험의 반영</a:t>
            </a:r>
            <a:endParaRPr lang="ko-KR" alt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5373216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“</a:t>
            </a:r>
            <a:r>
              <a:rPr lang="ko-KR" altLang="en-US" sz="2800" dirty="0" smtClean="0">
                <a:solidFill>
                  <a:srgbClr val="FF0000"/>
                </a:solidFill>
              </a:rPr>
              <a:t>인간은 자신이 보고 싶은 것만 본다</a:t>
            </a:r>
            <a:r>
              <a:rPr lang="en-US" altLang="ko-KR" sz="2800" dirty="0" smtClean="0">
                <a:solidFill>
                  <a:srgbClr val="FF0000"/>
                </a:solidFill>
              </a:rPr>
              <a:t>”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USER\AppData\Local\Microsoft\Windows\Temporary Internet Files\Content.IE5\MDXTPVJK\MP90043866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501008"/>
            <a:ext cx="1934824" cy="19329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평행선일까</a:t>
            </a:r>
            <a:r>
              <a:rPr lang="en-US" altLang="ko-KR" dirty="0" smtClean="0"/>
              <a:t>?</a:t>
            </a:r>
            <a:r>
              <a:rPr lang="ko-KR" altLang="en-US" dirty="0" smtClean="0"/>
              <a:t>사선일까요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31746" name="Picture 2" descr="http://user.chol.com/~kby/htm/images/parall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04864"/>
            <a:ext cx="6552728" cy="3836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까만점이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몇개인지</a:t>
            </a:r>
            <a:r>
              <a:rPr lang="ko-KR" altLang="en-US" dirty="0" smtClean="0"/>
              <a:t> 찾아봐요</a:t>
            </a:r>
            <a:endParaRPr lang="ko-KR" altLang="en-US" dirty="0"/>
          </a:p>
        </p:txBody>
      </p:sp>
      <p:pic>
        <p:nvPicPr>
          <p:cNvPr id="32770" name="Picture 2" descr="http://user.chol.com/~kby/htm/images/cou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060848"/>
            <a:ext cx="5915383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옵아트</a:t>
            </a:r>
            <a:r>
              <a:rPr lang="en-US" altLang="ko-KR" dirty="0" smtClean="0"/>
              <a:t>	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시각적 착시를 이용하여 움직이거나 입체적으로 보이게 하는 미술</a:t>
            </a:r>
            <a:endParaRPr lang="en-US" altLang="ko-KR" dirty="0" smtClean="0"/>
          </a:p>
          <a:p>
            <a:r>
              <a:rPr lang="ko-KR" altLang="en-US" dirty="0" smtClean="0"/>
              <a:t>실제는 움직이지 않지만 움직이는 것처럼 착각을 일으키는 미술</a:t>
            </a:r>
            <a:r>
              <a:rPr lang="en-US" altLang="ko-KR" smtClean="0"/>
              <a:t>..</a:t>
            </a: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ser.chollian.net/~mrmojo/jc/er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5256584" cy="532455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2700" dirty="0" smtClean="0"/>
              <a:t>1889</a:t>
            </a:r>
            <a:r>
              <a:rPr lang="ko-KR" altLang="en-US" sz="2700" dirty="0" smtClean="0"/>
              <a:t>년에 대부분의 착시 그림을 만든 독일의 정신과 의사 </a:t>
            </a:r>
            <a:r>
              <a:rPr lang="en-US" altLang="ko-KR" sz="2700" dirty="0" smtClean="0"/>
              <a:t>Franz Muller-</a:t>
            </a:r>
            <a:r>
              <a:rPr lang="en-US" altLang="ko-KR" sz="2700" dirty="0" err="1" smtClean="0"/>
              <a:t>Lyer</a:t>
            </a:r>
            <a:r>
              <a:rPr lang="ko-KR" altLang="en-US" sz="2700" dirty="0" smtClean="0"/>
              <a:t>의 </a:t>
            </a:r>
            <a:br>
              <a:rPr lang="ko-KR" altLang="en-US" sz="2700" dirty="0" smtClean="0"/>
            </a:br>
            <a:r>
              <a:rPr lang="ko-KR" altLang="en-US" sz="2700" dirty="0" smtClean="0"/>
              <a:t>대표적인 그림으로 길이가 같은 선이 차이가 나 보인다</a:t>
            </a:r>
            <a:r>
              <a:rPr lang="en-US" altLang="ko-KR" sz="2700" dirty="0" smtClean="0"/>
              <a:t>?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pic>
        <p:nvPicPr>
          <p:cNvPr id="16386" name="Picture 2" descr="http://www.lasikclub.co.kr/renew/img/MullerLyer_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348880"/>
            <a:ext cx="5875853" cy="36724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43808" y="602128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뮐러</a:t>
            </a:r>
            <a:r>
              <a:rPr lang="en-US" altLang="ko-KR" dirty="0" smtClean="0"/>
              <a:t>-</a:t>
            </a:r>
            <a:r>
              <a:rPr lang="ko-KR" altLang="en-US" dirty="0" err="1" smtClean="0"/>
              <a:t>리어</a:t>
            </a:r>
            <a:r>
              <a:rPr lang="ko-KR" altLang="en-US" dirty="0" smtClean="0"/>
              <a:t> 도형</a:t>
            </a:r>
            <a:endParaRPr lang="ko-KR" altLang="en-US" dirty="0"/>
          </a:p>
        </p:txBody>
      </p:sp>
    </p:spTree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직선에 엇갈린 사선을 그어보면 휘어져 보인다</a:t>
            </a:r>
            <a:endParaRPr lang="ko-KR" altLang="en-US" dirty="0"/>
          </a:p>
        </p:txBody>
      </p:sp>
      <p:pic>
        <p:nvPicPr>
          <p:cNvPr id="19458" name="Picture 2" descr="http://www.lasikclub.co.kr/renew/img/Zollner_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780928"/>
            <a:ext cx="7727678" cy="31683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39752" y="60932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칠러도형</a:t>
            </a:r>
            <a:endParaRPr lang="ko-KR" altLang="en-US" dirty="0"/>
          </a:p>
        </p:txBody>
      </p:sp>
    </p:spTree>
  </p:cSld>
  <p:clrMapOvr>
    <a:masterClrMapping/>
  </p:clrMapOvr>
  <p:transition spd="med">
    <p:wipe dir="d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직사각형 좌측의 직선과 연결되는 선을 찾아 보세요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20482" name="Picture 2" descr="http://www.lasikclub.co.kr/renew/img/Poggendorf_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564904"/>
            <a:ext cx="2592288" cy="37717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39752" y="623731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포겐도르프</a:t>
            </a:r>
            <a:r>
              <a:rPr lang="ko-KR" altLang="en-US" dirty="0" smtClean="0"/>
              <a:t> 도형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휘어져 보이는 보라색 선은 사실은 직선이다</a:t>
            </a:r>
            <a:r>
              <a:rPr lang="en-US" altLang="ko-KR" dirty="0" smtClean="0"/>
              <a:t>...</a:t>
            </a:r>
            <a:endParaRPr lang="ko-KR" altLang="en-US" dirty="0"/>
          </a:p>
        </p:txBody>
      </p:sp>
      <p:pic>
        <p:nvPicPr>
          <p:cNvPr id="17410" name="Picture 2" descr="http://www.lasikclub.co.kr/renew/img/pury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6293749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2400" dirty="0" smtClean="0"/>
              <a:t>볼테르의 보이지 않는 흉상이 있는 노예시장</a:t>
            </a:r>
            <a:r>
              <a:rPr lang="en-US" altLang="ko-KR" sz="2400" dirty="0" smtClean="0"/>
              <a:t>-</a:t>
            </a:r>
            <a:r>
              <a:rPr lang="ko-KR" altLang="en-US" sz="2400" dirty="0" smtClean="0"/>
              <a:t>달리</a:t>
            </a:r>
            <a:r>
              <a:rPr lang="en-US" altLang="ko-KR" sz="2400" dirty="0" smtClean="0"/>
              <a:t>(1940)</a:t>
            </a:r>
            <a:br>
              <a:rPr lang="en-US" altLang="ko-KR" sz="2400" dirty="0" smtClean="0"/>
            </a:br>
            <a:r>
              <a:rPr lang="en-US" altLang="ko-KR" sz="2400" dirty="0" smtClean="0"/>
              <a:t>-</a:t>
            </a:r>
            <a:r>
              <a:rPr lang="ko-KR" altLang="en-US" sz="2400" dirty="0" smtClean="0"/>
              <a:t>중앙부분 수녀상에 볼테르가 있다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왼편여인은 갈라</a:t>
            </a:r>
            <a:r>
              <a:rPr lang="en-US" altLang="ko-KR" sz="2400" dirty="0" smtClean="0"/>
              <a:t>.</a:t>
            </a:r>
            <a:br>
              <a:rPr lang="en-US" altLang="ko-KR" sz="2400" dirty="0" smtClean="0"/>
            </a:br>
            <a:endParaRPr lang="ko-KR" altLang="en-US" sz="2400" dirty="0"/>
          </a:p>
        </p:txBody>
      </p:sp>
      <p:pic>
        <p:nvPicPr>
          <p:cNvPr id="18434" name="Picture 2" descr="http://user.chollian.net/~mrmojo/jc/er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060848"/>
            <a:ext cx="5760637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사각형들 사이에 </a:t>
            </a:r>
            <a:r>
              <a:rPr lang="ko-KR" altLang="en-US" dirty="0" err="1" smtClean="0"/>
              <a:t>회색점이</a:t>
            </a:r>
            <a:r>
              <a:rPr lang="ko-KR" altLang="en-US" dirty="0" smtClean="0"/>
              <a:t> 보이는 듯 하죠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21506" name="Picture 2" descr="http://www.lasikclub.co.kr/renew/img/GhostlyGrid_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276871"/>
            <a:ext cx="4464496" cy="4330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90</TotalTime>
  <Words>168</Words>
  <Application>Microsoft Office PowerPoint</Application>
  <PresentationFormat>화면 슬라이드 쇼(4:3)</PresentationFormat>
  <Paragraphs>32</Paragraphs>
  <Slides>22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도시</vt:lpstr>
      <vt:lpstr>신기한 착시의 세계</vt:lpstr>
      <vt:lpstr>슬라이드 2</vt:lpstr>
      <vt:lpstr>슬라이드 3</vt:lpstr>
      <vt:lpstr>1889년에 대부분의 착시 그림을 만든 독일의 정신과 의사 Franz Muller-Lyer의  대표적인 그림으로 길이가 같은 선이 차이가 나 보인다?  </vt:lpstr>
      <vt:lpstr>직선에 엇갈린 사선을 그어보면 휘어져 보인다</vt:lpstr>
      <vt:lpstr>직사각형 좌측의 직선과 연결되는 선을 찾아 보세요?</vt:lpstr>
      <vt:lpstr>휘어져 보이는 보라색 선은 사실은 직선이다...</vt:lpstr>
      <vt:lpstr>볼테르의 보이지 않는 흉상이 있는 노예시장-달리(1940) -중앙부분 수녀상에 볼테르가 있다. 왼편여인은 갈라. </vt:lpstr>
      <vt:lpstr>사각형들 사이에 회색점이 보이는 듯 하죠?</vt:lpstr>
      <vt:lpstr>중앙의 원이 움직이는 것 같죠?</vt:lpstr>
      <vt:lpstr>              반전의 착시</vt:lpstr>
      <vt:lpstr>와인잔?... 혹은 두 개의 얼굴?...</vt:lpstr>
      <vt:lpstr>실제로는 그려져 있지 않은 흰 삼각형이 매우 사실적으로 보이죠?</vt:lpstr>
      <vt:lpstr>매우 유명한 그림입니다. 젊은 부인? 아니면 늙은 노파?...</vt:lpstr>
      <vt:lpstr>실제로는 길이가 같은 두 사각형의 윗변... 위 사각형의 윗변이 훨씬 길어 보이죠?</vt:lpstr>
      <vt:lpstr>가운데 원의 크기는?  </vt:lpstr>
      <vt:lpstr>가운데 점을 바라보면서 머리를 앞뒤로 움직여 보면,  옆 두개의 휠이 움직여 보인다. </vt:lpstr>
      <vt:lpstr>슬라이드 18</vt:lpstr>
      <vt:lpstr>코끼리 다리는 몇 개일까요? </vt:lpstr>
      <vt:lpstr>평행선일까?사선일까요?</vt:lpstr>
      <vt:lpstr>까만점이 몇개인지 찾아봐요</vt:lpstr>
      <vt:lpstr>옵아트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고구려시대</dc:title>
  <dc:creator>yumi</dc:creator>
  <cp:lastModifiedBy>yumi</cp:lastModifiedBy>
  <cp:revision>10</cp:revision>
  <dcterms:created xsi:type="dcterms:W3CDTF">2012-05-02T05:32:40Z</dcterms:created>
  <dcterms:modified xsi:type="dcterms:W3CDTF">2012-05-03T08:05:54Z</dcterms:modified>
</cp:coreProperties>
</file>