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62" r:id="rId9"/>
    <p:sldId id="261" r:id="rId10"/>
    <p:sldId id="263" r:id="rId11"/>
    <p:sldId id="257" r:id="rId12"/>
    <p:sldId id="258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amblog.com/tag/%EB%A9%94%ED%83%80%EC%9D%B8%EC%A7%80" TargetMode="External"/><Relationship Id="rId2" Type="http://schemas.openxmlformats.org/officeDocument/2006/relationships/hyperlink" Target="http://yhnew.springnote.com/pages/6820151.xhtml" TargetMode="External"/><Relationship Id="rId1" Type="http://schemas.openxmlformats.org/officeDocument/2006/relationships/hyperlink" Target="http://blog.daum.net/orissam/12687719" TargetMode="Externa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c.gatech.edu/" TargetMode="External"/><Relationship Id="rId2" Type="http://schemas.openxmlformats.org/officeDocument/2006/relationships/hyperlink" Target="http://www.cerici.org/ceri_resources.htm" TargetMode="External"/><Relationship Id="rId1" Type="http://schemas.openxmlformats.org/officeDocument/2006/relationships/hyperlink" Target="http://korcogsci.blogspot.com/2007/03/9.html" TargetMode="External"/><Relationship Id="rId4" Type="http://schemas.openxmlformats.org/officeDocument/2006/relationships/hyperlink" Target="http://www.rothsite.com/links" TargetMode="External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yb.tuebingen.mpg.de/" TargetMode="External"/><Relationship Id="rId2" Type="http://schemas.openxmlformats.org/officeDocument/2006/relationships/hyperlink" Target="http://csel.eng.ohio-state.edu/" TargetMode="External"/><Relationship Id="rId1" Type="http://schemas.openxmlformats.org/officeDocument/2006/relationships/hyperlink" Target="http://cel.mie.utoronto.ca/research/index.htm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://ssamblog.tistory.com/tag/%EC%9E%90%EB%85%80%EA%B5%90%EC%9C%A1?page=7" TargetMode="External"/><Relationship Id="rId2" Type="http://schemas.openxmlformats.org/officeDocument/2006/relationships/hyperlink" Target="http://lec.hnu.kr/cour/files/2011-2/046.hwp" TargetMode="External"/><Relationship Id="rId1" Type="http://schemas.openxmlformats.org/officeDocument/2006/relationships/hyperlink" Target="http://www.inmul.co.kr/xroz/inmul_tmp.php?html=./book_shop/book_shop_order_view.php&amp;uid=386" TargetMode="External"/><Relationship Id="rId4" Type="http://schemas.openxmlformats.org/officeDocument/2006/relationships/hyperlink" Target="http://book.mk.co.kr/new/view.php?mode=c&amp;book_code=3673&amp;category=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aum.net/skkh7111/16108875" TargetMode="External"/><Relationship Id="rId2" Type="http://schemas.openxmlformats.org/officeDocument/2006/relationships/hyperlink" Target="http://article.joinsmsn.com/news/article/article.asp?total_id=5413045" TargetMode="External"/><Relationship Id="rId1" Type="http://schemas.openxmlformats.org/officeDocument/2006/relationships/hyperlink" Target="http://h30458.www3.hp.com/kr/ko/smb/1024908.html" TargetMode="External"/><Relationship Id="rId4" Type="http://schemas.openxmlformats.org/officeDocument/2006/relationships/hyperlink" Target="http://www.1pagebook.org/detail.php?number=1563&amp;thread=12r01r02" TargetMode="Externa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a2000.co.kr/yvs/home12/bbs/news_view.asp?id=1262&amp;page=3" TargetMode="External"/><Relationship Id="rId2" Type="http://schemas.openxmlformats.org/officeDocument/2006/relationships/hyperlink" Target="http://if-blog.tistory.com/982" TargetMode="External"/><Relationship Id="rId1" Type="http://schemas.openxmlformats.org/officeDocument/2006/relationships/hyperlink" Target="http://www.realty82894.co.kr/gbbs/bbs/tb.php/board4/1706" TargetMode="Externa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hyperlink" Target="http://4mother.tistory.com/tag/%EB%8F%85%EC%84%9C%20%EB%85%B8%ED%95%98%EC%9A%B0" TargetMode="External"/><Relationship Id="rId2" Type="http://schemas.openxmlformats.org/officeDocument/2006/relationships/hyperlink" Target="http://ideatory.net/?cat=39" TargetMode="External"/><Relationship Id="rId1" Type="http://schemas.openxmlformats.org/officeDocument/2006/relationships/hyperlink" Target="http://www.reading.go.kr/" TargetMode="External"/><Relationship Id="rId5" Type="http://schemas.openxmlformats.org/officeDocument/2006/relationships/hyperlink" Target="http://dadoc.or.kr/tag/%EB%8F%85%EC%84%9C%EB%AA%A8%EC%9E%84" TargetMode="External"/><Relationship Id="rId4" Type="http://schemas.openxmlformats.org/officeDocument/2006/relationships/hyperlink" Target="http://www.yes24.com/24/goods/3965691" TargetMode="Externa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times.co.kr/article.do?todo=view&amp;atidx=0000053610" TargetMode="External"/><Relationship Id="rId2" Type="http://schemas.openxmlformats.org/officeDocument/2006/relationships/hyperlink" Target="http://www.newsprime.co.kr/news/articleView.html?idxno=51006" TargetMode="External"/><Relationship Id="rId1" Type="http://schemas.openxmlformats.org/officeDocument/2006/relationships/hyperlink" Target="http://btlmkt.egloos.com/3197001" TargetMode="External"/><Relationship Id="rId5" Type="http://schemas.openxmlformats.org/officeDocument/2006/relationships/hyperlink" Target="http://www.ezday.co.kr/miz/baby/childcare/view_childcare.html?q_sq_board=782&amp;q_sq_category=376" TargetMode="External"/><Relationship Id="rId4" Type="http://schemas.openxmlformats.org/officeDocument/2006/relationships/hyperlink" Target="http://keca.hunet.co.kr/SangsangVer2/Rounge/BestSeller/View.aspx?seminarSeq=59" TargetMode="Externa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hyperlink" Target="http://cognitivesciencesociety.org/study_programs.html" TargetMode="External"/><Relationship Id="rId2" Type="http://schemas.openxmlformats.org/officeDocument/2006/relationships/hyperlink" Target="http://www.unl.edu/csi/study.shtml" TargetMode="External"/><Relationship Id="rId1" Type="http://schemas.openxmlformats.org/officeDocument/2006/relationships/hyperlink" Target="http://www.humancognition.org/" TargetMode="External"/><Relationship Id="rId4" Type="http://schemas.openxmlformats.org/officeDocument/2006/relationships/hyperlink" Target="http://cms.csr.nih.gov/PeerReviewMeetings/CSRIRGDescription/IFCNIRG/COG.htm" TargetMode="Externa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gnitive_science" TargetMode="External"/><Relationship Id="rId2" Type="http://schemas.openxmlformats.org/officeDocument/2006/relationships/hyperlink" Target="http://academics.hamilton.edu/psychology/pyee/CenterCogStudy.htm" TargetMode="External"/><Relationship Id="rId1" Type="http://schemas.openxmlformats.org/officeDocument/2006/relationships/hyperlink" Target="http://www.cogstud.cornell.edu/" TargetMode="External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hyperlink" Target="http://wellness.med.miami.edu/x332.xml" TargetMode="External"/><Relationship Id="rId2" Type="http://schemas.openxmlformats.org/officeDocument/2006/relationships/hyperlink" Target="http://www.cfas.ac.uk/" TargetMode="External"/><Relationship Id="rId1" Type="http://schemas.openxmlformats.org/officeDocument/2006/relationships/hyperlink" Target="http://www.tc.edu/hud/cognition/" TargetMode="External"/><Relationship Id="rId5" Type="http://schemas.openxmlformats.org/officeDocument/2006/relationships/hyperlink" Target="http://cogsci.uni-osnabrueck.de/en/cogsci" TargetMode="External"/><Relationship Id="rId4" Type="http://schemas.openxmlformats.org/officeDocument/2006/relationships/hyperlink" Target="http://purgatory.net/merits/cognitive.htm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amblog.com/tag/%EB%A9%94%ED%83%80%EC%9D%B8%EC%A7%80" TargetMode="External"/><Relationship Id="rId2" Type="http://schemas.openxmlformats.org/officeDocument/2006/relationships/hyperlink" Target="http://yhnew.springnote.com/pages/6820151.xhtml" TargetMode="External"/><Relationship Id="rId1" Type="http://schemas.openxmlformats.org/officeDocument/2006/relationships/hyperlink" Target="http://blog.daum.net/orissam/12687719" TargetMode="External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c.gatech.edu/" TargetMode="External"/><Relationship Id="rId2" Type="http://schemas.openxmlformats.org/officeDocument/2006/relationships/hyperlink" Target="http://www.cerici.org/ceri_resources.htm" TargetMode="External"/><Relationship Id="rId1" Type="http://schemas.openxmlformats.org/officeDocument/2006/relationships/hyperlink" Target="http://korcogsci.blogspot.com/2007/03/9.html" TargetMode="External"/><Relationship Id="rId4" Type="http://schemas.openxmlformats.org/officeDocument/2006/relationships/hyperlink" Target="http://www.rothsite.com/links" TargetMode="External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yb.tuebingen.mpg.de/" TargetMode="External"/><Relationship Id="rId2" Type="http://schemas.openxmlformats.org/officeDocument/2006/relationships/hyperlink" Target="http://csel.eng.ohio-state.edu/" TargetMode="External"/><Relationship Id="rId1" Type="http://schemas.openxmlformats.org/officeDocument/2006/relationships/hyperlink" Target="http://cel.mie.utoronto.ca/research/index.htm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://ssamblog.tistory.com/tag/%EC%9E%90%EB%85%80%EA%B5%90%EC%9C%A1?page=7" TargetMode="External"/><Relationship Id="rId2" Type="http://schemas.openxmlformats.org/officeDocument/2006/relationships/hyperlink" Target="http://lec.hnu.kr/cour/files/2011-2/046.hwp" TargetMode="External"/><Relationship Id="rId1" Type="http://schemas.openxmlformats.org/officeDocument/2006/relationships/hyperlink" Target="http://www.inmul.co.kr/xroz/inmul_tmp.php?html=./book_shop/book_shop_order_view.php&amp;uid=386" TargetMode="External"/><Relationship Id="rId4" Type="http://schemas.openxmlformats.org/officeDocument/2006/relationships/hyperlink" Target="http://book.mk.co.kr/new/view.php?mode=c&amp;book_code=3673&amp;category=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aum.net/skkh7111/16108875" TargetMode="External"/><Relationship Id="rId2" Type="http://schemas.openxmlformats.org/officeDocument/2006/relationships/hyperlink" Target="http://article.joinsmsn.com/news/article/article.asp?total_id=5413045" TargetMode="External"/><Relationship Id="rId1" Type="http://schemas.openxmlformats.org/officeDocument/2006/relationships/hyperlink" Target="http://h30458.www3.hp.com/kr/ko/smb/1024908.html" TargetMode="External"/><Relationship Id="rId4" Type="http://schemas.openxmlformats.org/officeDocument/2006/relationships/hyperlink" Target="http://www.1pagebook.org/detail.php?number=1563&amp;thread=12r01r02" TargetMode="External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a2000.co.kr/yvs/home12/bbs/news_view.asp?id=1262&amp;page=3" TargetMode="External"/><Relationship Id="rId2" Type="http://schemas.openxmlformats.org/officeDocument/2006/relationships/hyperlink" Target="http://if-blog.tistory.com/982" TargetMode="External"/><Relationship Id="rId1" Type="http://schemas.openxmlformats.org/officeDocument/2006/relationships/hyperlink" Target="http://www.realty82894.co.kr/gbbs/bbs/tb.php/board4/1706" TargetMode="External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hyperlink" Target="http://4mother.tistory.com/tag/%EB%8F%85%EC%84%9C%20%EB%85%B8%ED%95%98%EC%9A%B0" TargetMode="External"/><Relationship Id="rId2" Type="http://schemas.openxmlformats.org/officeDocument/2006/relationships/hyperlink" Target="http://dadoc.or.kr/tag/%EB%8F%85%EC%84%9C%EB%AA%A8%EC%9E%84" TargetMode="External"/><Relationship Id="rId1" Type="http://schemas.openxmlformats.org/officeDocument/2006/relationships/hyperlink" Target="http://ideatory.net/?cat=39" TargetMode="External"/><Relationship Id="rId5" Type="http://schemas.openxmlformats.org/officeDocument/2006/relationships/hyperlink" Target="http://www.reading.go.kr/" TargetMode="External"/><Relationship Id="rId4" Type="http://schemas.openxmlformats.org/officeDocument/2006/relationships/hyperlink" Target="http://www.yes24.com/24/goods/3965691" TargetMode="External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times.co.kr/article.do?todo=view&amp;atidx=0000053610" TargetMode="External"/><Relationship Id="rId2" Type="http://schemas.openxmlformats.org/officeDocument/2006/relationships/hyperlink" Target="http://www.newsprime.co.kr/news/articleView.html?idxno=51006" TargetMode="External"/><Relationship Id="rId1" Type="http://schemas.openxmlformats.org/officeDocument/2006/relationships/hyperlink" Target="http://btlmkt.egloos.com/3197001" TargetMode="External"/><Relationship Id="rId5" Type="http://schemas.openxmlformats.org/officeDocument/2006/relationships/hyperlink" Target="http://www.ezday.co.kr/miz/baby/childcare/view_childcare.html?q_sq_board=782&amp;q_sq_category=376" TargetMode="External"/><Relationship Id="rId4" Type="http://schemas.openxmlformats.org/officeDocument/2006/relationships/hyperlink" Target="http://keca.hunet.co.kr/SangsangVer2/Rounge/BestSeller/View.aspx?seminarSeq=59" TargetMode="External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hyperlink" Target="http://cognitivesciencesociety.org/study_programs.html" TargetMode="External"/><Relationship Id="rId2" Type="http://schemas.openxmlformats.org/officeDocument/2006/relationships/hyperlink" Target="http://www.unl.edu/csi/study.shtml" TargetMode="External"/><Relationship Id="rId1" Type="http://schemas.openxmlformats.org/officeDocument/2006/relationships/hyperlink" Target="http://www.humancognition.org/" TargetMode="External"/><Relationship Id="rId4" Type="http://schemas.openxmlformats.org/officeDocument/2006/relationships/hyperlink" Target="http://cms.csr.nih.gov/PeerReviewMeetings/CSRIRGDescription/IFCNIRG/COG.htm" TargetMode="External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gnitive_science" TargetMode="External"/><Relationship Id="rId2" Type="http://schemas.openxmlformats.org/officeDocument/2006/relationships/hyperlink" Target="http://academics.hamilton.edu/psychology/pyee/CenterCogStudy.htm" TargetMode="External"/><Relationship Id="rId1" Type="http://schemas.openxmlformats.org/officeDocument/2006/relationships/hyperlink" Target="http://www.cogstud.cornell.edu/" TargetMode="External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hyperlink" Target="http://wellness.med.miami.edu/x332.xml" TargetMode="External"/><Relationship Id="rId2" Type="http://schemas.openxmlformats.org/officeDocument/2006/relationships/hyperlink" Target="http://www.cfas.ac.uk/" TargetMode="External"/><Relationship Id="rId1" Type="http://schemas.openxmlformats.org/officeDocument/2006/relationships/hyperlink" Target="http://www.tc.edu/hud/cognition/" TargetMode="External"/><Relationship Id="rId5" Type="http://schemas.openxmlformats.org/officeDocument/2006/relationships/hyperlink" Target="http://cogsci.uni-osnabrueck.de/en/cogsci" TargetMode="External"/><Relationship Id="rId4" Type="http://schemas.openxmlformats.org/officeDocument/2006/relationships/hyperlink" Target="http://purgatory.net/merits/cognitive.ht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F03828-924E-4BC6-BE63-3BA665269B4E}" type="doc">
      <dgm:prSet loTypeId="urn:microsoft.com/office/officeart/2005/8/layout/venn1" loCatId="relationship" qsTypeId="urn:microsoft.com/office/officeart/2005/8/quickstyle/3d8" qsCatId="3D" csTypeId="urn:microsoft.com/office/officeart/2005/8/colors/colorful3" csCatId="colorful" phldr="1"/>
      <dgm:spPr/>
    </dgm:pt>
    <dgm:pt modelId="{1146AAAC-140A-4529-B56D-6B8946E774FE}">
      <dgm:prSet phldrT="[텍스트]"/>
      <dgm:spPr/>
      <dgm:t>
        <a:bodyPr/>
        <a:lstStyle/>
        <a:p>
          <a:pPr latinLnBrk="1"/>
          <a:r>
            <a:rPr lang="en-US" altLang="en-US" dirty="0" smtClean="0">
              <a:hlinkClick xmlns:r="http://schemas.openxmlformats.org/officeDocument/2006/relationships" r:id="rId1"/>
            </a:rPr>
            <a:t>http://blog.daum.net/orissam/12687719</a:t>
          </a:r>
          <a:endParaRPr lang="en-US" altLang="en-US" dirty="0" smtClean="0"/>
        </a:p>
        <a:p>
          <a:pPr latinLnBrk="1"/>
          <a:endParaRPr lang="ko-KR" altLang="en-US" dirty="0"/>
        </a:p>
      </dgm:t>
    </dgm:pt>
    <dgm:pt modelId="{691CB4A8-D59D-44A1-96B7-6DAD00785B02}" type="parTrans" cxnId="{321A83A2-F31C-414C-AD6A-26E1EBEED7AB}">
      <dgm:prSet/>
      <dgm:spPr/>
      <dgm:t>
        <a:bodyPr/>
        <a:lstStyle/>
        <a:p>
          <a:pPr latinLnBrk="1"/>
          <a:endParaRPr lang="ko-KR" altLang="en-US"/>
        </a:p>
      </dgm:t>
    </dgm:pt>
    <dgm:pt modelId="{7BD47DD3-E61B-4E23-A9EF-2951367FAD30}" type="sibTrans" cxnId="{321A83A2-F31C-414C-AD6A-26E1EBEED7AB}">
      <dgm:prSet/>
      <dgm:spPr/>
      <dgm:t>
        <a:bodyPr/>
        <a:lstStyle/>
        <a:p>
          <a:pPr latinLnBrk="1"/>
          <a:endParaRPr lang="ko-KR" altLang="en-US"/>
        </a:p>
      </dgm:t>
    </dgm:pt>
    <dgm:pt modelId="{0FEB15A9-AD01-4EFA-B1C6-F521947627C1}">
      <dgm:prSet phldrT="[텍스트]"/>
      <dgm:spPr/>
      <dgm:t>
        <a:bodyPr/>
        <a:lstStyle/>
        <a:p>
          <a:pPr latinLnBrk="1"/>
          <a:r>
            <a:rPr lang="ko-KR" altLang="en-US" b="0" dirty="0" smtClean="0">
              <a:hlinkClick xmlns:r="http://schemas.openxmlformats.org/officeDocument/2006/relationships" r:id="rId2"/>
            </a:rPr>
            <a:t>사교육 분석 보고서</a:t>
          </a:r>
          <a:endParaRPr lang="en-US" altLang="ko-KR" b="0" dirty="0" smtClean="0"/>
        </a:p>
        <a:p>
          <a:pPr latinLnBrk="1"/>
          <a:endParaRPr lang="ko-KR" altLang="en-US" dirty="0"/>
        </a:p>
      </dgm:t>
    </dgm:pt>
    <dgm:pt modelId="{11BB4A21-2AC2-4173-BDA8-5E6A6F03218E}" type="parTrans" cxnId="{14E87F78-F366-4A81-A2CB-6E8A3D403A45}">
      <dgm:prSet/>
      <dgm:spPr/>
      <dgm:t>
        <a:bodyPr/>
        <a:lstStyle/>
        <a:p>
          <a:pPr latinLnBrk="1"/>
          <a:endParaRPr lang="ko-KR" altLang="en-US"/>
        </a:p>
      </dgm:t>
    </dgm:pt>
    <dgm:pt modelId="{82A1C5CC-DEFB-4789-A45C-FCF1BF2BABD0}" type="sibTrans" cxnId="{14E87F78-F366-4A81-A2CB-6E8A3D403A45}">
      <dgm:prSet/>
      <dgm:spPr/>
      <dgm:t>
        <a:bodyPr/>
        <a:lstStyle/>
        <a:p>
          <a:pPr latinLnBrk="1"/>
          <a:endParaRPr lang="ko-KR" altLang="en-US"/>
        </a:p>
      </dgm:t>
    </dgm:pt>
    <dgm:pt modelId="{D584D45E-944D-4C7D-BC7C-2F657F72CF83}">
      <dgm:prSet phldrT="[텍스트]"/>
      <dgm:spPr/>
      <dgm:t>
        <a:bodyPr/>
        <a:lstStyle/>
        <a:p>
          <a:pPr latinLnBrk="1"/>
          <a:r>
            <a:rPr lang="ko-KR" altLang="en-US" b="1" dirty="0" smtClean="0">
              <a:hlinkClick xmlns:r="http://schemas.openxmlformats.org/officeDocument/2006/relationships" r:id="rId3"/>
            </a:rPr>
            <a:t>메타인지</a:t>
          </a:r>
          <a:r>
            <a:rPr lang="ko-KR" altLang="en-US" b="0" dirty="0" smtClean="0">
              <a:hlinkClick xmlns:r="http://schemas.openxmlformats.org/officeDocument/2006/relationships" r:id="rId3"/>
            </a:rPr>
            <a:t> </a:t>
          </a:r>
          <a:r>
            <a:rPr lang="en-US" altLang="ko-KR" b="0" dirty="0" smtClean="0">
              <a:hlinkClick xmlns:r="http://schemas.openxmlformats.org/officeDocument/2006/relationships" r:id="rId3"/>
            </a:rPr>
            <a:t>- </a:t>
          </a:r>
          <a:r>
            <a:rPr lang="ko-KR" altLang="en-US" b="0" dirty="0" smtClean="0">
              <a:hlinkClick xmlns:r="http://schemas.openxmlformats.org/officeDocument/2006/relationships" r:id="rId3"/>
            </a:rPr>
            <a:t>엄마가 달라져야 아이도 달라진다</a:t>
          </a:r>
          <a:endParaRPr lang="en-US" altLang="ko-KR" b="0" dirty="0" smtClean="0"/>
        </a:p>
        <a:p>
          <a:pPr latinLnBrk="1"/>
          <a:endParaRPr lang="ko-KR" altLang="en-US" dirty="0"/>
        </a:p>
      </dgm:t>
    </dgm:pt>
    <dgm:pt modelId="{E160CC1F-26EF-4B1F-BE21-68AF193E02E8}" type="parTrans" cxnId="{41C54452-7D8F-41FB-9A9D-839BF1B40DFC}">
      <dgm:prSet/>
      <dgm:spPr/>
      <dgm:t>
        <a:bodyPr/>
        <a:lstStyle/>
        <a:p>
          <a:pPr latinLnBrk="1"/>
          <a:endParaRPr lang="ko-KR" altLang="en-US"/>
        </a:p>
      </dgm:t>
    </dgm:pt>
    <dgm:pt modelId="{B2EA0351-1242-494F-86C8-13BD976DF876}" type="sibTrans" cxnId="{41C54452-7D8F-41FB-9A9D-839BF1B40DFC}">
      <dgm:prSet/>
      <dgm:spPr/>
      <dgm:t>
        <a:bodyPr/>
        <a:lstStyle/>
        <a:p>
          <a:pPr latinLnBrk="1"/>
          <a:endParaRPr lang="ko-KR" altLang="en-US"/>
        </a:p>
      </dgm:t>
    </dgm:pt>
    <dgm:pt modelId="{EBA55EED-EC75-4AD6-901A-B0AF86C07024}" type="pres">
      <dgm:prSet presAssocID="{E4F03828-924E-4BC6-BE63-3BA665269B4E}" presName="compositeShape" presStyleCnt="0">
        <dgm:presLayoutVars>
          <dgm:chMax val="7"/>
          <dgm:dir/>
          <dgm:resizeHandles val="exact"/>
        </dgm:presLayoutVars>
      </dgm:prSet>
      <dgm:spPr/>
    </dgm:pt>
    <dgm:pt modelId="{91AC5259-C23C-49F1-B649-85569F79AB3E}" type="pres">
      <dgm:prSet presAssocID="{1146AAAC-140A-4529-B56D-6B8946E774FE}" presName="circ1" presStyleLbl="venn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C49A681F-D56D-40E8-B15D-4497D498C3F4}" type="pres">
      <dgm:prSet presAssocID="{1146AAAC-140A-4529-B56D-6B8946E774F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2E14A99-1156-41F2-9A1D-B6566812847F}" type="pres">
      <dgm:prSet presAssocID="{0FEB15A9-AD01-4EFA-B1C6-F521947627C1}" presName="circ2" presStyleLbl="venn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36DFAAC1-11C2-4447-B19B-A82DBA7FC9D2}" type="pres">
      <dgm:prSet presAssocID="{0FEB15A9-AD01-4EFA-B1C6-F521947627C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047BCC6-4256-4209-8C64-C1740170B833}" type="pres">
      <dgm:prSet presAssocID="{D584D45E-944D-4C7D-BC7C-2F657F72CF83}" presName="circ3" presStyleLbl="venn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A3F18462-800F-4E29-810A-66D688DDA238}" type="pres">
      <dgm:prSet presAssocID="{D584D45E-944D-4C7D-BC7C-2F657F72CF8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21A83A2-F31C-414C-AD6A-26E1EBEED7AB}" srcId="{E4F03828-924E-4BC6-BE63-3BA665269B4E}" destId="{1146AAAC-140A-4529-B56D-6B8946E774FE}" srcOrd="0" destOrd="0" parTransId="{691CB4A8-D59D-44A1-96B7-6DAD00785B02}" sibTransId="{7BD47DD3-E61B-4E23-A9EF-2951367FAD30}"/>
    <dgm:cxn modelId="{802F2ED7-2C1F-42D8-876C-580D05D1913E}" type="presOf" srcId="{D584D45E-944D-4C7D-BC7C-2F657F72CF83}" destId="{C047BCC6-4256-4209-8C64-C1740170B833}" srcOrd="0" destOrd="0" presId="urn:microsoft.com/office/officeart/2005/8/layout/venn1"/>
    <dgm:cxn modelId="{14E87F78-F366-4A81-A2CB-6E8A3D403A45}" srcId="{E4F03828-924E-4BC6-BE63-3BA665269B4E}" destId="{0FEB15A9-AD01-4EFA-B1C6-F521947627C1}" srcOrd="1" destOrd="0" parTransId="{11BB4A21-2AC2-4173-BDA8-5E6A6F03218E}" sibTransId="{82A1C5CC-DEFB-4789-A45C-FCF1BF2BABD0}"/>
    <dgm:cxn modelId="{852FD07E-D49C-40FF-964D-592571501C2A}" type="presOf" srcId="{0FEB15A9-AD01-4EFA-B1C6-F521947627C1}" destId="{36DFAAC1-11C2-4447-B19B-A82DBA7FC9D2}" srcOrd="1" destOrd="0" presId="urn:microsoft.com/office/officeart/2005/8/layout/venn1"/>
    <dgm:cxn modelId="{505574A4-598E-4931-9AB7-109FA7B80610}" type="presOf" srcId="{D584D45E-944D-4C7D-BC7C-2F657F72CF83}" destId="{A3F18462-800F-4E29-810A-66D688DDA238}" srcOrd="1" destOrd="0" presId="urn:microsoft.com/office/officeart/2005/8/layout/venn1"/>
    <dgm:cxn modelId="{78AFA01E-3D87-4DB1-85C7-7DA78BEA4C0B}" type="presOf" srcId="{0FEB15A9-AD01-4EFA-B1C6-F521947627C1}" destId="{92E14A99-1156-41F2-9A1D-B6566812847F}" srcOrd="0" destOrd="0" presId="urn:microsoft.com/office/officeart/2005/8/layout/venn1"/>
    <dgm:cxn modelId="{0A59E013-EAD8-4DD7-9451-F405B3185353}" type="presOf" srcId="{E4F03828-924E-4BC6-BE63-3BA665269B4E}" destId="{EBA55EED-EC75-4AD6-901A-B0AF86C07024}" srcOrd="0" destOrd="0" presId="urn:microsoft.com/office/officeart/2005/8/layout/venn1"/>
    <dgm:cxn modelId="{5B90AB33-18AD-4959-8D4E-1C52555F29D0}" type="presOf" srcId="{1146AAAC-140A-4529-B56D-6B8946E774FE}" destId="{C49A681F-D56D-40E8-B15D-4497D498C3F4}" srcOrd="1" destOrd="0" presId="urn:microsoft.com/office/officeart/2005/8/layout/venn1"/>
    <dgm:cxn modelId="{41C54452-7D8F-41FB-9A9D-839BF1B40DFC}" srcId="{E4F03828-924E-4BC6-BE63-3BA665269B4E}" destId="{D584D45E-944D-4C7D-BC7C-2F657F72CF83}" srcOrd="2" destOrd="0" parTransId="{E160CC1F-26EF-4B1F-BE21-68AF193E02E8}" sibTransId="{B2EA0351-1242-494F-86C8-13BD976DF876}"/>
    <dgm:cxn modelId="{EE055ACB-7583-4792-9669-D7527607A478}" type="presOf" srcId="{1146AAAC-140A-4529-B56D-6B8946E774FE}" destId="{91AC5259-C23C-49F1-B649-85569F79AB3E}" srcOrd="0" destOrd="0" presId="urn:microsoft.com/office/officeart/2005/8/layout/venn1"/>
    <dgm:cxn modelId="{5EB8F8F4-5B62-4627-BF5A-7711CE6B59F8}" type="presParOf" srcId="{EBA55EED-EC75-4AD6-901A-B0AF86C07024}" destId="{91AC5259-C23C-49F1-B649-85569F79AB3E}" srcOrd="0" destOrd="0" presId="urn:microsoft.com/office/officeart/2005/8/layout/venn1"/>
    <dgm:cxn modelId="{B143F338-6400-4A47-A4A4-84E6AC30B423}" type="presParOf" srcId="{EBA55EED-EC75-4AD6-901A-B0AF86C07024}" destId="{C49A681F-D56D-40E8-B15D-4497D498C3F4}" srcOrd="1" destOrd="0" presId="urn:microsoft.com/office/officeart/2005/8/layout/venn1"/>
    <dgm:cxn modelId="{FBE4F82A-5A16-4171-A08D-E15F059C032E}" type="presParOf" srcId="{EBA55EED-EC75-4AD6-901A-B0AF86C07024}" destId="{92E14A99-1156-41F2-9A1D-B6566812847F}" srcOrd="2" destOrd="0" presId="urn:microsoft.com/office/officeart/2005/8/layout/venn1"/>
    <dgm:cxn modelId="{6E02B391-3D9B-4BB0-B982-DA3906EE86CE}" type="presParOf" srcId="{EBA55EED-EC75-4AD6-901A-B0AF86C07024}" destId="{36DFAAC1-11C2-4447-B19B-A82DBA7FC9D2}" srcOrd="3" destOrd="0" presId="urn:microsoft.com/office/officeart/2005/8/layout/venn1"/>
    <dgm:cxn modelId="{A07C31BC-3E41-4154-A43C-F4BC8FD92380}" type="presParOf" srcId="{EBA55EED-EC75-4AD6-901A-B0AF86C07024}" destId="{C047BCC6-4256-4209-8C64-C1740170B833}" srcOrd="4" destOrd="0" presId="urn:microsoft.com/office/officeart/2005/8/layout/venn1"/>
    <dgm:cxn modelId="{EA9080F9-2C77-4037-96DE-34281D1AB73C}" type="presParOf" srcId="{EBA55EED-EC75-4AD6-901A-B0AF86C07024}" destId="{A3F18462-800F-4E29-810A-66D688DDA23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FF66C00-E07B-447B-A984-45DFD77F851E}" type="doc">
      <dgm:prSet loTypeId="urn:microsoft.com/office/officeart/2005/8/layout/hProcess9" loCatId="process" qsTypeId="urn:microsoft.com/office/officeart/2005/8/quickstyle/3d7" qsCatId="3D" csTypeId="urn:microsoft.com/office/officeart/2005/8/colors/colorful3" csCatId="colorful" phldr="1"/>
      <dgm:spPr/>
    </dgm:pt>
    <dgm:pt modelId="{99A4B7B8-01B0-475B-8BA3-0DE6A429B274}">
      <dgm:prSet phldrT="[텍스트]"/>
      <dgm:spPr/>
      <dgm:t>
        <a:bodyPr/>
        <a:lstStyle/>
        <a:p>
          <a:pPr latinLnBrk="1"/>
          <a:r>
            <a:rPr lang="en-US" altLang="en-US" dirty="0" smtClean="0">
              <a:hlinkClick xmlns:r="http://schemas.openxmlformats.org/officeDocument/2006/relationships" r:id="rId1"/>
            </a:rPr>
            <a:t>http://korcogsci.blogspot.com/2007/03/9.html</a:t>
          </a:r>
          <a:endParaRPr lang="en-US" altLang="en-US" dirty="0" smtClean="0"/>
        </a:p>
        <a:p>
          <a:pPr latinLnBrk="1"/>
          <a:endParaRPr lang="ko-KR" altLang="en-US" dirty="0"/>
        </a:p>
      </dgm:t>
    </dgm:pt>
    <dgm:pt modelId="{7D4AE7CC-A0EB-4D9D-8255-E0A3451FDD98}" type="parTrans" cxnId="{68A3059A-FC5F-4F2C-985B-7BF7D6A1281B}">
      <dgm:prSet/>
      <dgm:spPr/>
      <dgm:t>
        <a:bodyPr/>
        <a:lstStyle/>
        <a:p>
          <a:pPr latinLnBrk="1"/>
          <a:endParaRPr lang="ko-KR" altLang="en-US"/>
        </a:p>
      </dgm:t>
    </dgm:pt>
    <dgm:pt modelId="{9C2DD8F7-77C6-4EAE-AF02-ADF41A664487}" type="sibTrans" cxnId="{68A3059A-FC5F-4F2C-985B-7BF7D6A1281B}">
      <dgm:prSet/>
      <dgm:spPr/>
      <dgm:t>
        <a:bodyPr/>
        <a:lstStyle/>
        <a:p>
          <a:pPr latinLnBrk="1"/>
          <a:endParaRPr lang="ko-KR" altLang="en-US"/>
        </a:p>
      </dgm:t>
    </dgm:pt>
    <dgm:pt modelId="{784AE487-F042-4D9F-B7D2-E5264E51A4B9}">
      <dgm:prSet phldrT="[텍스트]"/>
      <dgm:spPr/>
      <dgm:t>
        <a:bodyPr/>
        <a:lstStyle/>
        <a:p>
          <a:pPr latinLnBrk="1"/>
          <a:r>
            <a:rPr lang="en-US" altLang="en-US" dirty="0" smtClean="0">
              <a:hlinkClick xmlns:r="http://schemas.openxmlformats.org/officeDocument/2006/relationships" r:id="rId2"/>
            </a:rPr>
            <a:t>http://www.cerici.org/ceri_resources.htm</a:t>
          </a:r>
          <a:endParaRPr lang="en-US" altLang="en-US" dirty="0" smtClean="0"/>
        </a:p>
        <a:p>
          <a:pPr latinLnBrk="1"/>
          <a:endParaRPr lang="ko-KR" altLang="en-US" dirty="0"/>
        </a:p>
      </dgm:t>
    </dgm:pt>
    <dgm:pt modelId="{9A4058C4-ED49-4C89-BE73-A0F1108BDAF4}" type="parTrans" cxnId="{42E7468D-6DFE-40FF-B011-2B833D182A1E}">
      <dgm:prSet/>
      <dgm:spPr/>
      <dgm:t>
        <a:bodyPr/>
        <a:lstStyle/>
        <a:p>
          <a:pPr latinLnBrk="1"/>
          <a:endParaRPr lang="ko-KR" altLang="en-US"/>
        </a:p>
      </dgm:t>
    </dgm:pt>
    <dgm:pt modelId="{61ED022A-3473-4801-BAB6-77469A2381B5}" type="sibTrans" cxnId="{42E7468D-6DFE-40FF-B011-2B833D182A1E}">
      <dgm:prSet/>
      <dgm:spPr/>
      <dgm:t>
        <a:bodyPr/>
        <a:lstStyle/>
        <a:p>
          <a:pPr latinLnBrk="1"/>
          <a:endParaRPr lang="ko-KR" altLang="en-US"/>
        </a:p>
      </dgm:t>
    </dgm:pt>
    <dgm:pt modelId="{E9C50743-C61E-4836-A4B6-2328490D6B00}">
      <dgm:prSet phldrT="[텍스트]"/>
      <dgm:spPr/>
      <dgm:t>
        <a:bodyPr/>
        <a:lstStyle/>
        <a:p>
          <a:pPr latinLnBrk="1"/>
          <a:r>
            <a:rPr lang="en-US" altLang="en-US" dirty="0" smtClean="0">
              <a:hlinkClick xmlns:r="http://schemas.openxmlformats.org/officeDocument/2006/relationships" r:id="rId3"/>
            </a:rPr>
            <a:t>http://www.cec.gatech.edu/</a:t>
          </a:r>
          <a:endParaRPr lang="en-US" altLang="en-US" dirty="0" smtClean="0"/>
        </a:p>
        <a:p>
          <a:pPr latinLnBrk="1"/>
          <a:endParaRPr lang="ko-KR" altLang="en-US" dirty="0"/>
        </a:p>
      </dgm:t>
    </dgm:pt>
    <dgm:pt modelId="{245F1646-A33F-47BB-80FA-99CCA0F8DCFC}" type="parTrans" cxnId="{FCAAD84E-1EB3-49F5-8B46-54CF8D9C752E}">
      <dgm:prSet/>
      <dgm:spPr/>
      <dgm:t>
        <a:bodyPr/>
        <a:lstStyle/>
        <a:p>
          <a:pPr latinLnBrk="1"/>
          <a:endParaRPr lang="ko-KR" altLang="en-US"/>
        </a:p>
      </dgm:t>
    </dgm:pt>
    <dgm:pt modelId="{B2015150-A5E9-486D-A511-F0BF28393803}" type="sibTrans" cxnId="{FCAAD84E-1EB3-49F5-8B46-54CF8D9C752E}">
      <dgm:prSet/>
      <dgm:spPr/>
      <dgm:t>
        <a:bodyPr/>
        <a:lstStyle/>
        <a:p>
          <a:pPr latinLnBrk="1"/>
          <a:endParaRPr lang="ko-KR" altLang="en-US"/>
        </a:p>
      </dgm:t>
    </dgm:pt>
    <dgm:pt modelId="{1811C9F9-D8B2-485F-90B3-94D83747F721}">
      <dgm:prSet/>
      <dgm:spPr/>
      <dgm:t>
        <a:bodyPr/>
        <a:lstStyle/>
        <a:p>
          <a:pPr latinLnBrk="1"/>
          <a:r>
            <a:rPr lang="en-US" altLang="en-US" dirty="0" smtClean="0">
              <a:hlinkClick xmlns:r="http://schemas.openxmlformats.org/officeDocument/2006/relationships" r:id="rId4"/>
            </a:rPr>
            <a:t>http://www.rothsite.com/links</a:t>
          </a:r>
          <a:endParaRPr lang="en-US" altLang="en-US" dirty="0" smtClean="0"/>
        </a:p>
        <a:p>
          <a:pPr latinLnBrk="1"/>
          <a:endParaRPr lang="ko-KR" altLang="en-US" dirty="0"/>
        </a:p>
      </dgm:t>
    </dgm:pt>
    <dgm:pt modelId="{08666773-13D8-4E0A-8506-37DD034C31E2}" type="parTrans" cxnId="{200FE25E-8642-4649-9751-41AF4A165255}">
      <dgm:prSet/>
      <dgm:spPr/>
      <dgm:t>
        <a:bodyPr/>
        <a:lstStyle/>
        <a:p>
          <a:pPr latinLnBrk="1"/>
          <a:endParaRPr lang="ko-KR" altLang="en-US"/>
        </a:p>
      </dgm:t>
    </dgm:pt>
    <dgm:pt modelId="{6529A236-D46D-4D27-B233-2CD4DB3CA451}" type="sibTrans" cxnId="{200FE25E-8642-4649-9751-41AF4A165255}">
      <dgm:prSet/>
      <dgm:spPr/>
      <dgm:t>
        <a:bodyPr/>
        <a:lstStyle/>
        <a:p>
          <a:pPr latinLnBrk="1"/>
          <a:endParaRPr lang="ko-KR" altLang="en-US"/>
        </a:p>
      </dgm:t>
    </dgm:pt>
    <dgm:pt modelId="{D6A670E0-35FE-4E1B-882A-773F86DF576B}" type="pres">
      <dgm:prSet presAssocID="{2FF66C00-E07B-447B-A984-45DFD77F851E}" presName="CompostProcess" presStyleCnt="0">
        <dgm:presLayoutVars>
          <dgm:dir/>
          <dgm:resizeHandles val="exact"/>
        </dgm:presLayoutVars>
      </dgm:prSet>
      <dgm:spPr/>
    </dgm:pt>
    <dgm:pt modelId="{8895F1A8-FA28-43D5-AA53-1EB611E8552E}" type="pres">
      <dgm:prSet presAssocID="{2FF66C00-E07B-447B-A984-45DFD77F851E}" presName="arrow" presStyleLbl="bgShp" presStyleIdx="0" presStyleCnt="1"/>
      <dgm:spPr/>
    </dgm:pt>
    <dgm:pt modelId="{2DC010E9-CF2E-4E25-8D9F-D1151F7C8008}" type="pres">
      <dgm:prSet presAssocID="{2FF66C00-E07B-447B-A984-45DFD77F851E}" presName="linearProcess" presStyleCnt="0"/>
      <dgm:spPr/>
    </dgm:pt>
    <dgm:pt modelId="{EC0F568E-7E81-4F0D-9D91-6B92020A6F53}" type="pres">
      <dgm:prSet presAssocID="{99A4B7B8-01B0-475B-8BA3-0DE6A429B274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DE0F007-A973-4601-A195-1F7B81937925}" type="pres">
      <dgm:prSet presAssocID="{9C2DD8F7-77C6-4EAE-AF02-ADF41A664487}" presName="sibTrans" presStyleCnt="0"/>
      <dgm:spPr/>
    </dgm:pt>
    <dgm:pt modelId="{0ACE5AB7-E16B-4883-B6F2-EE6D9E337ECE}" type="pres">
      <dgm:prSet presAssocID="{784AE487-F042-4D9F-B7D2-E5264E51A4B9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A9EDC55-28BB-4EE8-B6EA-D624AD6DE1C2}" type="pres">
      <dgm:prSet presAssocID="{61ED022A-3473-4801-BAB6-77469A2381B5}" presName="sibTrans" presStyleCnt="0"/>
      <dgm:spPr/>
    </dgm:pt>
    <dgm:pt modelId="{4A079983-7C93-45DD-BA4E-3EF82D4F2530}" type="pres">
      <dgm:prSet presAssocID="{E9C50743-C61E-4836-A4B6-2328490D6B0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EC9E676-1927-4D76-8DA6-978B49081DE9}" type="pres">
      <dgm:prSet presAssocID="{B2015150-A5E9-486D-A511-F0BF28393803}" presName="sibTrans" presStyleCnt="0"/>
      <dgm:spPr/>
    </dgm:pt>
    <dgm:pt modelId="{B6770326-BE62-4844-ACD0-B06C0A92380D}" type="pres">
      <dgm:prSet presAssocID="{1811C9F9-D8B2-485F-90B3-94D83747F721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00FE25E-8642-4649-9751-41AF4A165255}" srcId="{2FF66C00-E07B-447B-A984-45DFD77F851E}" destId="{1811C9F9-D8B2-485F-90B3-94D83747F721}" srcOrd="3" destOrd="0" parTransId="{08666773-13D8-4E0A-8506-37DD034C31E2}" sibTransId="{6529A236-D46D-4D27-B233-2CD4DB3CA451}"/>
    <dgm:cxn modelId="{42E7468D-6DFE-40FF-B011-2B833D182A1E}" srcId="{2FF66C00-E07B-447B-A984-45DFD77F851E}" destId="{784AE487-F042-4D9F-B7D2-E5264E51A4B9}" srcOrd="1" destOrd="0" parTransId="{9A4058C4-ED49-4C89-BE73-A0F1108BDAF4}" sibTransId="{61ED022A-3473-4801-BAB6-77469A2381B5}"/>
    <dgm:cxn modelId="{4068A2EA-0686-4CBB-927C-C23E5FD213F5}" type="presOf" srcId="{2FF66C00-E07B-447B-A984-45DFD77F851E}" destId="{D6A670E0-35FE-4E1B-882A-773F86DF576B}" srcOrd="0" destOrd="0" presId="urn:microsoft.com/office/officeart/2005/8/layout/hProcess9"/>
    <dgm:cxn modelId="{68A3059A-FC5F-4F2C-985B-7BF7D6A1281B}" srcId="{2FF66C00-E07B-447B-A984-45DFD77F851E}" destId="{99A4B7B8-01B0-475B-8BA3-0DE6A429B274}" srcOrd="0" destOrd="0" parTransId="{7D4AE7CC-A0EB-4D9D-8255-E0A3451FDD98}" sibTransId="{9C2DD8F7-77C6-4EAE-AF02-ADF41A664487}"/>
    <dgm:cxn modelId="{BC8E2871-B4F8-49C0-BF0C-EB1FDE2084B2}" type="presOf" srcId="{E9C50743-C61E-4836-A4B6-2328490D6B00}" destId="{4A079983-7C93-45DD-BA4E-3EF82D4F2530}" srcOrd="0" destOrd="0" presId="urn:microsoft.com/office/officeart/2005/8/layout/hProcess9"/>
    <dgm:cxn modelId="{D4A0C059-B50A-4630-A274-EB6C06221F5E}" type="presOf" srcId="{784AE487-F042-4D9F-B7D2-E5264E51A4B9}" destId="{0ACE5AB7-E16B-4883-B6F2-EE6D9E337ECE}" srcOrd="0" destOrd="0" presId="urn:microsoft.com/office/officeart/2005/8/layout/hProcess9"/>
    <dgm:cxn modelId="{4E0FED30-A6C9-4065-B277-8CDA5938085F}" type="presOf" srcId="{99A4B7B8-01B0-475B-8BA3-0DE6A429B274}" destId="{EC0F568E-7E81-4F0D-9D91-6B92020A6F53}" srcOrd="0" destOrd="0" presId="urn:microsoft.com/office/officeart/2005/8/layout/hProcess9"/>
    <dgm:cxn modelId="{C108C9CA-B61B-48DD-A997-E56455EFBEDB}" type="presOf" srcId="{1811C9F9-D8B2-485F-90B3-94D83747F721}" destId="{B6770326-BE62-4844-ACD0-B06C0A92380D}" srcOrd="0" destOrd="0" presId="urn:microsoft.com/office/officeart/2005/8/layout/hProcess9"/>
    <dgm:cxn modelId="{FCAAD84E-1EB3-49F5-8B46-54CF8D9C752E}" srcId="{2FF66C00-E07B-447B-A984-45DFD77F851E}" destId="{E9C50743-C61E-4836-A4B6-2328490D6B00}" srcOrd="2" destOrd="0" parTransId="{245F1646-A33F-47BB-80FA-99CCA0F8DCFC}" sibTransId="{B2015150-A5E9-486D-A511-F0BF28393803}"/>
    <dgm:cxn modelId="{B536F4E3-8708-47AA-8E9D-831DD4F57DCC}" type="presParOf" srcId="{D6A670E0-35FE-4E1B-882A-773F86DF576B}" destId="{8895F1A8-FA28-43D5-AA53-1EB611E8552E}" srcOrd="0" destOrd="0" presId="urn:microsoft.com/office/officeart/2005/8/layout/hProcess9"/>
    <dgm:cxn modelId="{A6AF2926-4159-42E6-BB03-48073F8709F5}" type="presParOf" srcId="{D6A670E0-35FE-4E1B-882A-773F86DF576B}" destId="{2DC010E9-CF2E-4E25-8D9F-D1151F7C8008}" srcOrd="1" destOrd="0" presId="urn:microsoft.com/office/officeart/2005/8/layout/hProcess9"/>
    <dgm:cxn modelId="{002F4FF2-12BC-4C48-8D56-F38133218F68}" type="presParOf" srcId="{2DC010E9-CF2E-4E25-8D9F-D1151F7C8008}" destId="{EC0F568E-7E81-4F0D-9D91-6B92020A6F53}" srcOrd="0" destOrd="0" presId="urn:microsoft.com/office/officeart/2005/8/layout/hProcess9"/>
    <dgm:cxn modelId="{A408ED7E-72C8-4B5E-AFE1-F26E0BEE9DCD}" type="presParOf" srcId="{2DC010E9-CF2E-4E25-8D9F-D1151F7C8008}" destId="{7DE0F007-A973-4601-A195-1F7B81937925}" srcOrd="1" destOrd="0" presId="urn:microsoft.com/office/officeart/2005/8/layout/hProcess9"/>
    <dgm:cxn modelId="{9CE03D47-FF14-4FD3-BA0A-D14BA82F8DD0}" type="presParOf" srcId="{2DC010E9-CF2E-4E25-8D9F-D1151F7C8008}" destId="{0ACE5AB7-E16B-4883-B6F2-EE6D9E337ECE}" srcOrd="2" destOrd="0" presId="urn:microsoft.com/office/officeart/2005/8/layout/hProcess9"/>
    <dgm:cxn modelId="{52D82DB1-8921-4955-A7DA-A2D72431FDC4}" type="presParOf" srcId="{2DC010E9-CF2E-4E25-8D9F-D1151F7C8008}" destId="{AA9EDC55-28BB-4EE8-B6EA-D624AD6DE1C2}" srcOrd="3" destOrd="0" presId="urn:microsoft.com/office/officeart/2005/8/layout/hProcess9"/>
    <dgm:cxn modelId="{EA221404-921A-4B32-9AA6-AF888ADD4862}" type="presParOf" srcId="{2DC010E9-CF2E-4E25-8D9F-D1151F7C8008}" destId="{4A079983-7C93-45DD-BA4E-3EF82D4F2530}" srcOrd="4" destOrd="0" presId="urn:microsoft.com/office/officeart/2005/8/layout/hProcess9"/>
    <dgm:cxn modelId="{2B56C5FE-DDC8-4BA0-A634-DBE481A530D0}" type="presParOf" srcId="{2DC010E9-CF2E-4E25-8D9F-D1151F7C8008}" destId="{EEC9E676-1927-4D76-8DA6-978B49081DE9}" srcOrd="5" destOrd="0" presId="urn:microsoft.com/office/officeart/2005/8/layout/hProcess9"/>
    <dgm:cxn modelId="{19322F4E-A56F-4A66-9E1B-C17796D302F8}" type="presParOf" srcId="{2DC010E9-CF2E-4E25-8D9F-D1151F7C8008}" destId="{B6770326-BE62-4844-ACD0-B06C0A92380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45C7C03-E259-4D9E-AC7D-5F76AA47C31B}" type="doc">
      <dgm:prSet loTypeId="urn:microsoft.com/office/officeart/2005/8/layout/venn1" loCatId="relationship" qsTypeId="urn:microsoft.com/office/officeart/2005/8/quickstyle/3d8" qsCatId="3D" csTypeId="urn:microsoft.com/office/officeart/2005/8/colors/colorful3" csCatId="colorful" phldr="1"/>
      <dgm:spPr/>
    </dgm:pt>
    <dgm:pt modelId="{C683E525-C22E-419C-9C5A-860742F37C8D}">
      <dgm:prSet phldrT="[텍스트]"/>
      <dgm:spPr/>
      <dgm:t>
        <a:bodyPr/>
        <a:lstStyle/>
        <a:p>
          <a:pPr latinLnBrk="1"/>
          <a:r>
            <a:rPr lang="en-US" altLang="en-US" dirty="0" smtClean="0">
              <a:hlinkClick xmlns:r="http://schemas.openxmlformats.org/officeDocument/2006/relationships" r:id="rId1"/>
            </a:rPr>
            <a:t>http://cel.mie.utoronto.ca/research/index.htm</a:t>
          </a:r>
          <a:endParaRPr lang="en-US" altLang="en-US" dirty="0" smtClean="0"/>
        </a:p>
        <a:p>
          <a:pPr latinLnBrk="1"/>
          <a:endParaRPr lang="ko-KR" altLang="en-US" dirty="0"/>
        </a:p>
      </dgm:t>
    </dgm:pt>
    <dgm:pt modelId="{ACC08401-F00F-46EC-8E8A-908D14B213F6}" type="parTrans" cxnId="{BB0230A9-FE86-4251-A4FF-6A0C2AE308AC}">
      <dgm:prSet/>
      <dgm:spPr/>
      <dgm:t>
        <a:bodyPr/>
        <a:lstStyle/>
        <a:p>
          <a:pPr latinLnBrk="1"/>
          <a:endParaRPr lang="ko-KR" altLang="en-US"/>
        </a:p>
      </dgm:t>
    </dgm:pt>
    <dgm:pt modelId="{9638DF16-83CA-42BB-97F1-22141411CB8F}" type="sibTrans" cxnId="{BB0230A9-FE86-4251-A4FF-6A0C2AE308AC}">
      <dgm:prSet/>
      <dgm:spPr/>
      <dgm:t>
        <a:bodyPr/>
        <a:lstStyle/>
        <a:p>
          <a:pPr latinLnBrk="1"/>
          <a:endParaRPr lang="ko-KR" altLang="en-US"/>
        </a:p>
      </dgm:t>
    </dgm:pt>
    <dgm:pt modelId="{B11C2F23-CEDD-4C4A-ACF4-2476CE4C24FF}">
      <dgm:prSet phldrT="[텍스트]"/>
      <dgm:spPr/>
      <dgm:t>
        <a:bodyPr/>
        <a:lstStyle/>
        <a:p>
          <a:pPr latinLnBrk="1"/>
          <a:r>
            <a:rPr lang="en-US" altLang="en-US" dirty="0" smtClean="0">
              <a:hlinkClick xmlns:r="http://schemas.openxmlformats.org/officeDocument/2006/relationships" r:id="rId2"/>
            </a:rPr>
            <a:t>http://csel.eng.ohio-state.edu/</a:t>
          </a:r>
          <a:endParaRPr lang="en-US" altLang="en-US" dirty="0" smtClean="0"/>
        </a:p>
        <a:p>
          <a:pPr latinLnBrk="1"/>
          <a:endParaRPr lang="ko-KR" altLang="en-US" dirty="0"/>
        </a:p>
      </dgm:t>
    </dgm:pt>
    <dgm:pt modelId="{2D755AF1-C59E-4CAE-85E1-9A6246A3F853}" type="parTrans" cxnId="{B77E2CD0-3B4C-42BF-B8AD-54362F157BA5}">
      <dgm:prSet/>
      <dgm:spPr/>
      <dgm:t>
        <a:bodyPr/>
        <a:lstStyle/>
        <a:p>
          <a:pPr latinLnBrk="1"/>
          <a:endParaRPr lang="ko-KR" altLang="en-US"/>
        </a:p>
      </dgm:t>
    </dgm:pt>
    <dgm:pt modelId="{ED9E7505-F91C-4E09-8ECF-EAD36DB8E507}" type="sibTrans" cxnId="{B77E2CD0-3B4C-42BF-B8AD-54362F157BA5}">
      <dgm:prSet/>
      <dgm:spPr/>
      <dgm:t>
        <a:bodyPr/>
        <a:lstStyle/>
        <a:p>
          <a:pPr latinLnBrk="1"/>
          <a:endParaRPr lang="ko-KR" altLang="en-US"/>
        </a:p>
      </dgm:t>
    </dgm:pt>
    <dgm:pt modelId="{99C5DB79-0BA2-4A3E-8DCB-04A7DF05BA2B}">
      <dgm:prSet phldrT="[텍스트]"/>
      <dgm:spPr/>
      <dgm:t>
        <a:bodyPr/>
        <a:lstStyle/>
        <a:p>
          <a:pPr latinLnBrk="1"/>
          <a:r>
            <a:rPr lang="en-US" altLang="en-US" dirty="0" smtClean="0">
              <a:hlinkClick xmlns:r="http://schemas.openxmlformats.org/officeDocument/2006/relationships" r:id="rId3"/>
            </a:rPr>
            <a:t>http://www.kyb.tuebingen.mpg.de/</a:t>
          </a:r>
          <a:endParaRPr lang="en-US" altLang="en-US" dirty="0" smtClean="0"/>
        </a:p>
        <a:p>
          <a:pPr latinLnBrk="1"/>
          <a:endParaRPr lang="ko-KR" altLang="en-US" dirty="0"/>
        </a:p>
      </dgm:t>
    </dgm:pt>
    <dgm:pt modelId="{F8B8247C-347D-4BC6-94BC-40F2B233BFCA}" type="parTrans" cxnId="{0BED1C87-D6EA-456F-9AC2-4B786F2E4383}">
      <dgm:prSet/>
      <dgm:spPr/>
      <dgm:t>
        <a:bodyPr/>
        <a:lstStyle/>
        <a:p>
          <a:pPr latinLnBrk="1"/>
          <a:endParaRPr lang="ko-KR" altLang="en-US"/>
        </a:p>
      </dgm:t>
    </dgm:pt>
    <dgm:pt modelId="{208068A8-E995-4FDF-95BA-47E29F0DA939}" type="sibTrans" cxnId="{0BED1C87-D6EA-456F-9AC2-4B786F2E4383}">
      <dgm:prSet/>
      <dgm:spPr/>
      <dgm:t>
        <a:bodyPr/>
        <a:lstStyle/>
        <a:p>
          <a:pPr latinLnBrk="1"/>
          <a:endParaRPr lang="ko-KR" altLang="en-US"/>
        </a:p>
      </dgm:t>
    </dgm:pt>
    <dgm:pt modelId="{A03E3D9B-F66A-4EEC-A2DF-B0A202C5AC65}">
      <dgm:prSet/>
      <dgm:spPr/>
      <dgm:t>
        <a:bodyPr/>
        <a:lstStyle/>
        <a:p>
          <a:pPr latinLnBrk="1"/>
          <a:r>
            <a:rPr lang="en-US" altLang="en-US" dirty="0" smtClean="0"/>
            <a:t>http://www.nae.edu/</a:t>
          </a:r>
          <a:endParaRPr lang="ko-KR" altLang="en-US" dirty="0"/>
        </a:p>
      </dgm:t>
    </dgm:pt>
    <dgm:pt modelId="{1D480AA7-AA74-4679-B792-DFEA05F5B535}" type="parTrans" cxnId="{C9BB96FD-FB95-454A-80F9-5993400C3467}">
      <dgm:prSet/>
      <dgm:spPr/>
      <dgm:t>
        <a:bodyPr/>
        <a:lstStyle/>
        <a:p>
          <a:pPr latinLnBrk="1"/>
          <a:endParaRPr lang="ko-KR" altLang="en-US"/>
        </a:p>
      </dgm:t>
    </dgm:pt>
    <dgm:pt modelId="{BE3793F2-2672-457E-9255-A35D9C8FE8C4}" type="sibTrans" cxnId="{C9BB96FD-FB95-454A-80F9-5993400C3467}">
      <dgm:prSet/>
      <dgm:spPr/>
      <dgm:t>
        <a:bodyPr/>
        <a:lstStyle/>
        <a:p>
          <a:pPr latinLnBrk="1"/>
          <a:endParaRPr lang="ko-KR" altLang="en-US"/>
        </a:p>
      </dgm:t>
    </dgm:pt>
    <dgm:pt modelId="{D667C012-CCC3-43B4-B122-BBBD52A6C6D0}" type="pres">
      <dgm:prSet presAssocID="{C45C7C03-E259-4D9E-AC7D-5F76AA47C31B}" presName="compositeShape" presStyleCnt="0">
        <dgm:presLayoutVars>
          <dgm:chMax val="7"/>
          <dgm:dir/>
          <dgm:resizeHandles val="exact"/>
        </dgm:presLayoutVars>
      </dgm:prSet>
      <dgm:spPr/>
    </dgm:pt>
    <dgm:pt modelId="{DCD5C9A5-BBDC-418A-9EC6-357568D2D93C}" type="pres">
      <dgm:prSet presAssocID="{C683E525-C22E-419C-9C5A-860742F37C8D}" presName="circ1" presStyleLbl="vennNode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A8CDB3AC-ACFA-4A58-92F0-FA85F6791B1E}" type="pres">
      <dgm:prSet presAssocID="{C683E525-C22E-419C-9C5A-860742F37C8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BE82CF5-18D7-4036-BF4A-5F7BCDB29D12}" type="pres">
      <dgm:prSet presAssocID="{B11C2F23-CEDD-4C4A-ACF4-2476CE4C24FF}" presName="circ2" presStyleLbl="vennNode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CC9F4515-A8E3-498C-A103-0B3F3B50559C}" type="pres">
      <dgm:prSet presAssocID="{B11C2F23-CEDD-4C4A-ACF4-2476CE4C24F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ADF0679-B8E2-457B-9ECA-CAB296F99BD0}" type="pres">
      <dgm:prSet presAssocID="{A03E3D9B-F66A-4EEC-A2DF-B0A202C5AC65}" presName="circ3" presStyleLbl="vennNode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7FE6F53A-4E8A-409D-BFE5-566A7426ED73}" type="pres">
      <dgm:prSet presAssocID="{A03E3D9B-F66A-4EEC-A2DF-B0A202C5AC6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7B46975-366B-4344-8E36-45E08894B470}" type="pres">
      <dgm:prSet presAssocID="{99C5DB79-0BA2-4A3E-8DCB-04A7DF05BA2B}" presName="circ4" presStyleLbl="vennNode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92F1805F-42BD-4AD9-94DF-35494380DB02}" type="pres">
      <dgm:prSet presAssocID="{99C5DB79-0BA2-4A3E-8DCB-04A7DF05BA2B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AC87C19-1E83-4246-BBE3-7E7DB7CBB300}" type="presOf" srcId="{C683E525-C22E-419C-9C5A-860742F37C8D}" destId="{DCD5C9A5-BBDC-418A-9EC6-357568D2D93C}" srcOrd="0" destOrd="0" presId="urn:microsoft.com/office/officeart/2005/8/layout/venn1"/>
    <dgm:cxn modelId="{BF8D1726-ABBD-4B09-9553-3455A29DE72E}" type="presOf" srcId="{99C5DB79-0BA2-4A3E-8DCB-04A7DF05BA2B}" destId="{92F1805F-42BD-4AD9-94DF-35494380DB02}" srcOrd="1" destOrd="0" presId="urn:microsoft.com/office/officeart/2005/8/layout/venn1"/>
    <dgm:cxn modelId="{0BED1C87-D6EA-456F-9AC2-4B786F2E4383}" srcId="{C45C7C03-E259-4D9E-AC7D-5F76AA47C31B}" destId="{99C5DB79-0BA2-4A3E-8DCB-04A7DF05BA2B}" srcOrd="3" destOrd="0" parTransId="{F8B8247C-347D-4BC6-94BC-40F2B233BFCA}" sibTransId="{208068A8-E995-4FDF-95BA-47E29F0DA939}"/>
    <dgm:cxn modelId="{827B5F47-52B1-481F-8E3D-073A104F4B8D}" type="presOf" srcId="{B11C2F23-CEDD-4C4A-ACF4-2476CE4C24FF}" destId="{CC9F4515-A8E3-498C-A103-0B3F3B50559C}" srcOrd="1" destOrd="0" presId="urn:microsoft.com/office/officeart/2005/8/layout/venn1"/>
    <dgm:cxn modelId="{6BA1CC73-F2C7-44B1-91C2-34F22B890FA0}" type="presOf" srcId="{B11C2F23-CEDD-4C4A-ACF4-2476CE4C24FF}" destId="{5BE82CF5-18D7-4036-BF4A-5F7BCDB29D12}" srcOrd="0" destOrd="0" presId="urn:microsoft.com/office/officeart/2005/8/layout/venn1"/>
    <dgm:cxn modelId="{8D15E8ED-423E-4926-A93D-CD5F8812A481}" type="presOf" srcId="{A03E3D9B-F66A-4EEC-A2DF-B0A202C5AC65}" destId="{9ADF0679-B8E2-457B-9ECA-CAB296F99BD0}" srcOrd="0" destOrd="0" presId="urn:microsoft.com/office/officeart/2005/8/layout/venn1"/>
    <dgm:cxn modelId="{01E68FF2-BDA0-481A-B256-D9FEBCFD6F05}" type="presOf" srcId="{C45C7C03-E259-4D9E-AC7D-5F76AA47C31B}" destId="{D667C012-CCC3-43B4-B122-BBBD52A6C6D0}" srcOrd="0" destOrd="0" presId="urn:microsoft.com/office/officeart/2005/8/layout/venn1"/>
    <dgm:cxn modelId="{F9037861-0A6D-479B-9EAE-66D23B3AFE39}" type="presOf" srcId="{99C5DB79-0BA2-4A3E-8DCB-04A7DF05BA2B}" destId="{C7B46975-366B-4344-8E36-45E08894B470}" srcOrd="0" destOrd="0" presId="urn:microsoft.com/office/officeart/2005/8/layout/venn1"/>
    <dgm:cxn modelId="{4F44126E-6C45-4723-8FD4-F7A993B33114}" type="presOf" srcId="{C683E525-C22E-419C-9C5A-860742F37C8D}" destId="{A8CDB3AC-ACFA-4A58-92F0-FA85F6791B1E}" srcOrd="1" destOrd="0" presId="urn:microsoft.com/office/officeart/2005/8/layout/venn1"/>
    <dgm:cxn modelId="{3C0C042F-7E48-4669-8BD4-0FC0C878D749}" type="presOf" srcId="{A03E3D9B-F66A-4EEC-A2DF-B0A202C5AC65}" destId="{7FE6F53A-4E8A-409D-BFE5-566A7426ED73}" srcOrd="1" destOrd="0" presId="urn:microsoft.com/office/officeart/2005/8/layout/venn1"/>
    <dgm:cxn modelId="{C9BB96FD-FB95-454A-80F9-5993400C3467}" srcId="{C45C7C03-E259-4D9E-AC7D-5F76AA47C31B}" destId="{A03E3D9B-F66A-4EEC-A2DF-B0A202C5AC65}" srcOrd="2" destOrd="0" parTransId="{1D480AA7-AA74-4679-B792-DFEA05F5B535}" sibTransId="{BE3793F2-2672-457E-9255-A35D9C8FE8C4}"/>
    <dgm:cxn modelId="{B77E2CD0-3B4C-42BF-B8AD-54362F157BA5}" srcId="{C45C7C03-E259-4D9E-AC7D-5F76AA47C31B}" destId="{B11C2F23-CEDD-4C4A-ACF4-2476CE4C24FF}" srcOrd="1" destOrd="0" parTransId="{2D755AF1-C59E-4CAE-85E1-9A6246A3F853}" sibTransId="{ED9E7505-F91C-4E09-8ECF-EAD36DB8E507}"/>
    <dgm:cxn modelId="{BB0230A9-FE86-4251-A4FF-6A0C2AE308AC}" srcId="{C45C7C03-E259-4D9E-AC7D-5F76AA47C31B}" destId="{C683E525-C22E-419C-9C5A-860742F37C8D}" srcOrd="0" destOrd="0" parTransId="{ACC08401-F00F-46EC-8E8A-908D14B213F6}" sibTransId="{9638DF16-83CA-42BB-97F1-22141411CB8F}"/>
    <dgm:cxn modelId="{EBACE004-5891-474C-9613-1B9CC435D175}" type="presParOf" srcId="{D667C012-CCC3-43B4-B122-BBBD52A6C6D0}" destId="{DCD5C9A5-BBDC-418A-9EC6-357568D2D93C}" srcOrd="0" destOrd="0" presId="urn:microsoft.com/office/officeart/2005/8/layout/venn1"/>
    <dgm:cxn modelId="{22DB5A4F-09DF-4559-944A-10FD58DB9DAE}" type="presParOf" srcId="{D667C012-CCC3-43B4-B122-BBBD52A6C6D0}" destId="{A8CDB3AC-ACFA-4A58-92F0-FA85F6791B1E}" srcOrd="1" destOrd="0" presId="urn:microsoft.com/office/officeart/2005/8/layout/venn1"/>
    <dgm:cxn modelId="{9B558FEF-4A8A-4354-A021-EACF757FE605}" type="presParOf" srcId="{D667C012-CCC3-43B4-B122-BBBD52A6C6D0}" destId="{5BE82CF5-18D7-4036-BF4A-5F7BCDB29D12}" srcOrd="2" destOrd="0" presId="urn:microsoft.com/office/officeart/2005/8/layout/venn1"/>
    <dgm:cxn modelId="{3728ACA6-7515-489B-9B94-393704966A4E}" type="presParOf" srcId="{D667C012-CCC3-43B4-B122-BBBD52A6C6D0}" destId="{CC9F4515-A8E3-498C-A103-0B3F3B50559C}" srcOrd="3" destOrd="0" presId="urn:microsoft.com/office/officeart/2005/8/layout/venn1"/>
    <dgm:cxn modelId="{E27EF0B3-C778-4B14-B716-B6C2DE18EFDF}" type="presParOf" srcId="{D667C012-CCC3-43B4-B122-BBBD52A6C6D0}" destId="{9ADF0679-B8E2-457B-9ECA-CAB296F99BD0}" srcOrd="4" destOrd="0" presId="urn:microsoft.com/office/officeart/2005/8/layout/venn1"/>
    <dgm:cxn modelId="{5314245C-3D93-44AB-BDA3-240B28B53BC6}" type="presParOf" srcId="{D667C012-CCC3-43B4-B122-BBBD52A6C6D0}" destId="{7FE6F53A-4E8A-409D-BFE5-566A7426ED73}" srcOrd="5" destOrd="0" presId="urn:microsoft.com/office/officeart/2005/8/layout/venn1"/>
    <dgm:cxn modelId="{FCDA8759-0B8B-4C68-BB37-C91284F71540}" type="presParOf" srcId="{D667C012-CCC3-43B4-B122-BBBD52A6C6D0}" destId="{C7B46975-366B-4344-8E36-45E08894B470}" srcOrd="6" destOrd="0" presId="urn:microsoft.com/office/officeart/2005/8/layout/venn1"/>
    <dgm:cxn modelId="{4FEE2CA1-F0C9-456B-A1A2-C5B60D29F5E2}" type="presParOf" srcId="{D667C012-CCC3-43B4-B122-BBBD52A6C6D0}" destId="{92F1805F-42BD-4AD9-94DF-35494380DB02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D3ECF6-C619-46DF-AF52-30D30D5E5219}" type="doc">
      <dgm:prSet loTypeId="urn:microsoft.com/office/officeart/2005/8/layout/matrix3" loCatId="matrix" qsTypeId="urn:microsoft.com/office/officeart/2005/8/quickstyle/3d8" qsCatId="3D" csTypeId="urn:microsoft.com/office/officeart/2005/8/colors/colorful3" csCatId="colorful" phldr="1"/>
      <dgm:spPr/>
      <dgm:t>
        <a:bodyPr/>
        <a:lstStyle/>
        <a:p>
          <a:pPr latinLnBrk="1"/>
          <a:endParaRPr lang="ko-KR" altLang="en-US"/>
        </a:p>
      </dgm:t>
    </dgm:pt>
    <dgm:pt modelId="{B09092B6-EAF4-4502-9B5B-D1C805FA03E6}">
      <dgm:prSet phldrT="[텍스트]"/>
      <dgm:spPr/>
      <dgm:t>
        <a:bodyPr/>
        <a:lstStyle/>
        <a:p>
          <a:pPr latinLnBrk="1"/>
          <a:r>
            <a:rPr lang="ko-KR" altLang="en-US" b="0" dirty="0" smtClean="0">
              <a:hlinkClick xmlns:r="http://schemas.openxmlformats.org/officeDocument/2006/relationships" r:id="rId1"/>
            </a:rPr>
            <a:t>내가 만드는 스스로 </a:t>
          </a:r>
          <a:r>
            <a:rPr lang="ko-KR" altLang="en-US" b="0" dirty="0" err="1" smtClean="0">
              <a:hlinkClick xmlns:r="http://schemas.openxmlformats.org/officeDocument/2006/relationships" r:id="rId1"/>
            </a:rPr>
            <a:t>공부법</a:t>
          </a:r>
          <a:r>
            <a:rPr lang="ko-KR" altLang="en-US" b="0" dirty="0" smtClean="0">
              <a:hlinkClick xmlns:r="http://schemas.openxmlformats.org/officeDocument/2006/relationships" r:id="rId1"/>
            </a:rPr>
            <a:t> </a:t>
          </a:r>
          <a:r>
            <a:rPr lang="en-US" altLang="ko-KR" b="0" dirty="0" smtClean="0">
              <a:hlinkClick xmlns:r="http://schemas.openxmlformats.org/officeDocument/2006/relationships" r:id="rId1"/>
            </a:rPr>
            <a:t>- </a:t>
          </a:r>
          <a:r>
            <a:rPr lang="ko-KR" altLang="en-US" b="0" dirty="0" err="1" smtClean="0">
              <a:hlinkClick xmlns:r="http://schemas.openxmlformats.org/officeDocument/2006/relationships" r:id="rId1"/>
            </a:rPr>
            <a:t>인물과사상</a:t>
          </a:r>
          <a:r>
            <a:rPr lang="ko-KR" altLang="en-US" b="0" dirty="0" smtClean="0">
              <a:hlinkClick xmlns:r="http://schemas.openxmlformats.org/officeDocument/2006/relationships" r:id="rId1"/>
            </a:rPr>
            <a:t> </a:t>
          </a:r>
          <a:endParaRPr lang="en-US" altLang="ko-KR" b="0" dirty="0" smtClean="0"/>
        </a:p>
        <a:p>
          <a:pPr latinLnBrk="1"/>
          <a:endParaRPr lang="ko-KR" altLang="en-US" dirty="0"/>
        </a:p>
      </dgm:t>
    </dgm:pt>
    <dgm:pt modelId="{0FA3BB8B-8B8C-4B33-A048-AE63358C5EA7}" type="parTrans" cxnId="{6791EACB-F675-4A95-BA6A-A4AEA4B953ED}">
      <dgm:prSet/>
      <dgm:spPr/>
      <dgm:t>
        <a:bodyPr/>
        <a:lstStyle/>
        <a:p>
          <a:pPr latinLnBrk="1"/>
          <a:endParaRPr lang="ko-KR" altLang="en-US"/>
        </a:p>
      </dgm:t>
    </dgm:pt>
    <dgm:pt modelId="{3C5B014B-5A5E-47B7-BAF9-6EE250F8030D}" type="sibTrans" cxnId="{6791EACB-F675-4A95-BA6A-A4AEA4B953ED}">
      <dgm:prSet/>
      <dgm:spPr/>
      <dgm:t>
        <a:bodyPr/>
        <a:lstStyle/>
        <a:p>
          <a:pPr latinLnBrk="1"/>
          <a:endParaRPr lang="ko-KR" altLang="en-US"/>
        </a:p>
      </dgm:t>
    </dgm:pt>
    <dgm:pt modelId="{903FF2DE-AD31-492B-BA64-241286404CEC}">
      <dgm:prSet phldrT="[텍스트]"/>
      <dgm:spPr/>
      <dgm:t>
        <a:bodyPr/>
        <a:lstStyle/>
        <a:p>
          <a:pPr latinLnBrk="1"/>
          <a:r>
            <a:rPr lang="en-US" altLang="ko-KR" dirty="0" smtClean="0"/>
            <a:t>[WK] </a:t>
          </a:r>
          <a:r>
            <a:rPr lang="ko-KR" altLang="en-US" b="0" dirty="0" smtClean="0">
              <a:hlinkClick xmlns:r="http://schemas.openxmlformats.org/officeDocument/2006/relationships" r:id="rId2"/>
            </a:rPr>
            <a:t>자기주도</a:t>
          </a:r>
          <a:r>
            <a:rPr lang="ko-KR" altLang="en-US" b="1" dirty="0" smtClean="0">
              <a:hlinkClick xmlns:r="http://schemas.openxmlformats.org/officeDocument/2006/relationships" r:id="rId2"/>
            </a:rPr>
            <a:t>학습</a:t>
          </a:r>
          <a:r>
            <a:rPr lang="ko-KR" altLang="en-US" b="0" dirty="0" smtClean="0">
              <a:hlinkClick xmlns:r="http://schemas.openxmlformats.org/officeDocument/2006/relationships" r:id="rId2"/>
            </a:rPr>
            <a:t>전문가</a:t>
          </a:r>
          <a:r>
            <a:rPr lang="ko-KR" altLang="en-US" b="0" dirty="0" smtClean="0"/>
            <a:t> </a:t>
          </a:r>
          <a:endParaRPr lang="en-US" altLang="ko-KR" b="0" dirty="0" smtClean="0"/>
        </a:p>
        <a:p>
          <a:pPr latinLnBrk="1"/>
          <a:endParaRPr lang="ko-KR" altLang="en-US" dirty="0"/>
        </a:p>
      </dgm:t>
    </dgm:pt>
    <dgm:pt modelId="{7F8BAE3E-E713-4918-8263-FA4BB977C75B}" type="parTrans" cxnId="{8AD90BFE-4400-49C2-8B1C-A5C062E30DBC}">
      <dgm:prSet/>
      <dgm:spPr/>
      <dgm:t>
        <a:bodyPr/>
        <a:lstStyle/>
        <a:p>
          <a:pPr latinLnBrk="1"/>
          <a:endParaRPr lang="ko-KR" altLang="en-US"/>
        </a:p>
      </dgm:t>
    </dgm:pt>
    <dgm:pt modelId="{7C4B64BF-624F-4D08-AE56-82B6388CF5A0}" type="sibTrans" cxnId="{8AD90BFE-4400-49C2-8B1C-A5C062E30DBC}">
      <dgm:prSet/>
      <dgm:spPr/>
      <dgm:t>
        <a:bodyPr/>
        <a:lstStyle/>
        <a:p>
          <a:pPr latinLnBrk="1"/>
          <a:endParaRPr lang="ko-KR" altLang="en-US"/>
        </a:p>
      </dgm:t>
    </dgm:pt>
    <dgm:pt modelId="{A245C83D-3FEF-4708-8C0A-9EA19FF47CC6}">
      <dgm:prSet phldrT="[텍스트]"/>
      <dgm:spPr/>
      <dgm:t>
        <a:bodyPr/>
        <a:lstStyle/>
        <a:p>
          <a:pPr latinLnBrk="1"/>
          <a:r>
            <a:rPr lang="ko-KR" altLang="en-US" b="0" dirty="0" smtClean="0">
              <a:hlinkClick xmlns:r="http://schemas.openxmlformats.org/officeDocument/2006/relationships" r:id="rId3"/>
            </a:rPr>
            <a:t>자기주도</a:t>
          </a:r>
          <a:r>
            <a:rPr lang="ko-KR" altLang="en-US" b="1" dirty="0" smtClean="0">
              <a:hlinkClick xmlns:r="http://schemas.openxmlformats.org/officeDocument/2006/relationships" r:id="rId3"/>
            </a:rPr>
            <a:t>학습</a:t>
          </a:r>
          <a:r>
            <a:rPr lang="ko-KR" altLang="en-US" b="0" dirty="0" smtClean="0">
              <a:hlinkClick xmlns:r="http://schemas.openxmlformats.org/officeDocument/2006/relationships" r:id="rId3"/>
            </a:rPr>
            <a:t> </a:t>
          </a:r>
          <a:r>
            <a:rPr lang="en-US" altLang="ko-KR" b="0" dirty="0" smtClean="0">
              <a:hlinkClick xmlns:r="http://schemas.openxmlformats.org/officeDocument/2006/relationships" r:id="rId3"/>
            </a:rPr>
            <a:t>&gt; </a:t>
          </a:r>
          <a:r>
            <a:rPr lang="ko-KR" altLang="en-US" b="0" dirty="0" smtClean="0">
              <a:hlinkClick xmlns:r="http://schemas.openxmlformats.org/officeDocument/2006/relationships" r:id="rId3"/>
            </a:rPr>
            <a:t>자기주도</a:t>
          </a:r>
          <a:r>
            <a:rPr lang="ko-KR" altLang="en-US" b="1" dirty="0" smtClean="0">
              <a:hlinkClick xmlns:r="http://schemas.openxmlformats.org/officeDocument/2006/relationships" r:id="rId3"/>
            </a:rPr>
            <a:t>학습</a:t>
          </a:r>
          <a:r>
            <a:rPr lang="ko-KR" altLang="en-US" b="0" dirty="0" smtClean="0">
              <a:hlinkClick xmlns:r="http://schemas.openxmlformats.org/officeDocument/2006/relationships" r:id="rId3"/>
            </a:rPr>
            <a:t>이란</a:t>
          </a:r>
          <a:r>
            <a:rPr lang="en-US" altLang="ko-KR" b="0" dirty="0" smtClean="0">
              <a:hlinkClick xmlns:r="http://schemas.openxmlformats.org/officeDocument/2006/relationships" r:id="rId3"/>
            </a:rPr>
            <a:t>?</a:t>
          </a:r>
          <a:endParaRPr lang="en-US" altLang="ko-KR" b="0" dirty="0" smtClean="0"/>
        </a:p>
        <a:p>
          <a:pPr latinLnBrk="1"/>
          <a:endParaRPr lang="ko-KR" altLang="en-US" dirty="0"/>
        </a:p>
      </dgm:t>
    </dgm:pt>
    <dgm:pt modelId="{DC6A6AC8-C1EF-4029-B5F9-FCC62DBF3196}" type="parTrans" cxnId="{1C58B961-A002-4CCD-9C39-B12EC40F079F}">
      <dgm:prSet/>
      <dgm:spPr/>
      <dgm:t>
        <a:bodyPr/>
        <a:lstStyle/>
        <a:p>
          <a:pPr latinLnBrk="1"/>
          <a:endParaRPr lang="ko-KR" altLang="en-US"/>
        </a:p>
      </dgm:t>
    </dgm:pt>
    <dgm:pt modelId="{90F373F8-9F08-47CF-A28A-697183EB5C0D}" type="sibTrans" cxnId="{1C58B961-A002-4CCD-9C39-B12EC40F079F}">
      <dgm:prSet/>
      <dgm:spPr/>
      <dgm:t>
        <a:bodyPr/>
        <a:lstStyle/>
        <a:p>
          <a:pPr latinLnBrk="1"/>
          <a:endParaRPr lang="ko-KR" altLang="en-US"/>
        </a:p>
      </dgm:t>
    </dgm:pt>
    <dgm:pt modelId="{FD58724D-667F-4DFA-ACAB-EF1FCC7E32E3}">
      <dgm:prSet phldrT="[텍스트]"/>
      <dgm:spPr/>
      <dgm:t>
        <a:bodyPr/>
        <a:lstStyle/>
        <a:p>
          <a:pPr latinLnBrk="1"/>
          <a:r>
            <a:rPr lang="ko-KR" altLang="en-US" b="0" dirty="0" smtClean="0">
              <a:hlinkClick xmlns:r="http://schemas.openxmlformats.org/officeDocument/2006/relationships" r:id="rId4"/>
            </a:rPr>
            <a:t>학년은 오르는데 성적은 떨어진다</a:t>
          </a:r>
          <a:r>
            <a:rPr lang="en-US" altLang="ko-KR" b="0" dirty="0" smtClean="0">
              <a:hlinkClick xmlns:r="http://schemas.openxmlformats.org/officeDocument/2006/relationships" r:id="rId4"/>
            </a:rPr>
            <a:t>? </a:t>
          </a:r>
          <a:r>
            <a:rPr lang="ko-KR" altLang="en-US" b="0" dirty="0" smtClean="0">
              <a:hlinkClick xmlns:r="http://schemas.openxmlformats.org/officeDocument/2006/relationships" r:id="rId4"/>
            </a:rPr>
            <a:t>자기주도</a:t>
          </a:r>
          <a:r>
            <a:rPr lang="ko-KR" altLang="en-US" b="1" dirty="0" smtClean="0">
              <a:hlinkClick xmlns:r="http://schemas.openxmlformats.org/officeDocument/2006/relationships" r:id="rId4"/>
            </a:rPr>
            <a:t>학습</a:t>
          </a:r>
          <a:endParaRPr lang="ko-KR" altLang="en-US" dirty="0"/>
        </a:p>
      </dgm:t>
    </dgm:pt>
    <dgm:pt modelId="{2BB4FCF3-7D0E-4E3B-8302-2657BA85E6CD}" type="parTrans" cxnId="{CAFB0367-0538-4B2D-901C-F4E7002EEC79}">
      <dgm:prSet/>
      <dgm:spPr/>
      <dgm:t>
        <a:bodyPr/>
        <a:lstStyle/>
        <a:p>
          <a:pPr latinLnBrk="1"/>
          <a:endParaRPr lang="ko-KR" altLang="en-US"/>
        </a:p>
      </dgm:t>
    </dgm:pt>
    <dgm:pt modelId="{4569335A-AD7B-45AD-A9D6-E4B7D5445DDE}" type="sibTrans" cxnId="{CAFB0367-0538-4B2D-901C-F4E7002EEC79}">
      <dgm:prSet/>
      <dgm:spPr/>
      <dgm:t>
        <a:bodyPr/>
        <a:lstStyle/>
        <a:p>
          <a:pPr latinLnBrk="1"/>
          <a:endParaRPr lang="ko-KR" altLang="en-US"/>
        </a:p>
      </dgm:t>
    </dgm:pt>
    <dgm:pt modelId="{6B45BEFF-9184-4679-BA1E-38E4E2ADE8E9}" type="pres">
      <dgm:prSet presAssocID="{AAD3ECF6-C619-46DF-AF52-30D30D5E5219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7651892-6E42-404F-8FFE-D61D3BACBA08}" type="pres">
      <dgm:prSet presAssocID="{AAD3ECF6-C619-46DF-AF52-30D30D5E5219}" presName="diamond" presStyleLbl="bgShp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EA828338-A4C0-4A7E-812F-76F89701C90A}" type="pres">
      <dgm:prSet presAssocID="{AAD3ECF6-C619-46DF-AF52-30D30D5E5219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91334B-A380-4876-AFE9-6663B895DE8B}" type="pres">
      <dgm:prSet presAssocID="{AAD3ECF6-C619-46DF-AF52-30D30D5E5219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95601A-6D57-4BAB-917D-609B280682AF}" type="pres">
      <dgm:prSet presAssocID="{AAD3ECF6-C619-46DF-AF52-30D30D5E5219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699E244-4179-4A45-B031-EF051DF5054F}" type="pres">
      <dgm:prSet presAssocID="{AAD3ECF6-C619-46DF-AF52-30D30D5E5219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6791EACB-F675-4A95-BA6A-A4AEA4B953ED}" srcId="{AAD3ECF6-C619-46DF-AF52-30D30D5E5219}" destId="{B09092B6-EAF4-4502-9B5B-D1C805FA03E6}" srcOrd="0" destOrd="0" parTransId="{0FA3BB8B-8B8C-4B33-A048-AE63358C5EA7}" sibTransId="{3C5B014B-5A5E-47B7-BAF9-6EE250F8030D}"/>
    <dgm:cxn modelId="{DF3C0436-9B38-4FA5-9500-79B4F31BCCEC}" type="presOf" srcId="{B09092B6-EAF4-4502-9B5B-D1C805FA03E6}" destId="{EA828338-A4C0-4A7E-812F-76F89701C90A}" srcOrd="0" destOrd="0" presId="urn:microsoft.com/office/officeart/2005/8/layout/matrix3"/>
    <dgm:cxn modelId="{CAFB0367-0538-4B2D-901C-F4E7002EEC79}" srcId="{AAD3ECF6-C619-46DF-AF52-30D30D5E5219}" destId="{FD58724D-667F-4DFA-ACAB-EF1FCC7E32E3}" srcOrd="3" destOrd="0" parTransId="{2BB4FCF3-7D0E-4E3B-8302-2657BA85E6CD}" sibTransId="{4569335A-AD7B-45AD-A9D6-E4B7D5445DDE}"/>
    <dgm:cxn modelId="{E7BF1526-61B7-4E8C-9882-699B2D7B6BEE}" type="presOf" srcId="{A245C83D-3FEF-4708-8C0A-9EA19FF47CC6}" destId="{9195601A-6D57-4BAB-917D-609B280682AF}" srcOrd="0" destOrd="0" presId="urn:microsoft.com/office/officeart/2005/8/layout/matrix3"/>
    <dgm:cxn modelId="{8AD90BFE-4400-49C2-8B1C-A5C062E30DBC}" srcId="{AAD3ECF6-C619-46DF-AF52-30D30D5E5219}" destId="{903FF2DE-AD31-492B-BA64-241286404CEC}" srcOrd="1" destOrd="0" parTransId="{7F8BAE3E-E713-4918-8263-FA4BB977C75B}" sibTransId="{7C4B64BF-624F-4D08-AE56-82B6388CF5A0}"/>
    <dgm:cxn modelId="{DD7D86C7-24EB-451F-AB63-8FF3B02CE157}" type="presOf" srcId="{903FF2DE-AD31-492B-BA64-241286404CEC}" destId="{1991334B-A380-4876-AFE9-6663B895DE8B}" srcOrd="0" destOrd="0" presId="urn:microsoft.com/office/officeart/2005/8/layout/matrix3"/>
    <dgm:cxn modelId="{1C58B961-A002-4CCD-9C39-B12EC40F079F}" srcId="{AAD3ECF6-C619-46DF-AF52-30D30D5E5219}" destId="{A245C83D-3FEF-4708-8C0A-9EA19FF47CC6}" srcOrd="2" destOrd="0" parTransId="{DC6A6AC8-C1EF-4029-B5F9-FCC62DBF3196}" sibTransId="{90F373F8-9F08-47CF-A28A-697183EB5C0D}"/>
    <dgm:cxn modelId="{CD2897B1-2CF2-43BE-B003-3EAF364B9713}" type="presOf" srcId="{AAD3ECF6-C619-46DF-AF52-30D30D5E5219}" destId="{6B45BEFF-9184-4679-BA1E-38E4E2ADE8E9}" srcOrd="0" destOrd="0" presId="urn:microsoft.com/office/officeart/2005/8/layout/matrix3"/>
    <dgm:cxn modelId="{02B3BB5E-8076-4141-A5FB-1BF6F9BB11B9}" type="presOf" srcId="{FD58724D-667F-4DFA-ACAB-EF1FCC7E32E3}" destId="{4699E244-4179-4A45-B031-EF051DF5054F}" srcOrd="0" destOrd="0" presId="urn:microsoft.com/office/officeart/2005/8/layout/matrix3"/>
    <dgm:cxn modelId="{2619AAF9-D540-4317-93E7-8B1D5BF912B2}" type="presParOf" srcId="{6B45BEFF-9184-4679-BA1E-38E4E2ADE8E9}" destId="{97651892-6E42-404F-8FFE-D61D3BACBA08}" srcOrd="0" destOrd="0" presId="urn:microsoft.com/office/officeart/2005/8/layout/matrix3"/>
    <dgm:cxn modelId="{E2F94695-D9EA-45C7-B867-B00878DAD55C}" type="presParOf" srcId="{6B45BEFF-9184-4679-BA1E-38E4E2ADE8E9}" destId="{EA828338-A4C0-4A7E-812F-76F89701C90A}" srcOrd="1" destOrd="0" presId="urn:microsoft.com/office/officeart/2005/8/layout/matrix3"/>
    <dgm:cxn modelId="{13EA63B6-119F-4B5B-8118-E69FF0CF7629}" type="presParOf" srcId="{6B45BEFF-9184-4679-BA1E-38E4E2ADE8E9}" destId="{1991334B-A380-4876-AFE9-6663B895DE8B}" srcOrd="2" destOrd="0" presId="urn:microsoft.com/office/officeart/2005/8/layout/matrix3"/>
    <dgm:cxn modelId="{2CBCB11E-8FAF-43BD-B6D8-A401358F5663}" type="presParOf" srcId="{6B45BEFF-9184-4679-BA1E-38E4E2ADE8E9}" destId="{9195601A-6D57-4BAB-917D-609B280682AF}" srcOrd="3" destOrd="0" presId="urn:microsoft.com/office/officeart/2005/8/layout/matrix3"/>
    <dgm:cxn modelId="{A35BE5EA-F7AF-449D-887A-2A59F4BDC124}" type="presParOf" srcId="{6B45BEFF-9184-4679-BA1E-38E4E2ADE8E9}" destId="{4699E244-4179-4A45-B031-EF051DF5054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0CBA22-7D10-4041-A0DE-D5C442C7007B}" type="doc">
      <dgm:prSet loTypeId="urn:microsoft.com/office/officeart/2005/8/layout/matrix1" loCatId="matrix" qsTypeId="urn:microsoft.com/office/officeart/2005/8/quickstyle/3d9" qsCatId="3D" csTypeId="urn:microsoft.com/office/officeart/2005/8/colors/colorful3" csCatId="colorful" phldr="1"/>
      <dgm:spPr/>
      <dgm:t>
        <a:bodyPr/>
        <a:lstStyle/>
        <a:p>
          <a:pPr latinLnBrk="1"/>
          <a:endParaRPr lang="ko-KR" altLang="en-US"/>
        </a:p>
      </dgm:t>
    </dgm:pt>
    <dgm:pt modelId="{DA930C76-B6C3-4FD0-B962-0EEA6CE050E8}">
      <dgm:prSet phldrT="[텍스트]"/>
      <dgm:spPr/>
      <dgm:t>
        <a:bodyPr/>
        <a:lstStyle/>
        <a:p>
          <a:pPr latinLnBrk="1"/>
          <a:r>
            <a:rPr lang="ko-KR" altLang="en-US" dirty="0" smtClean="0"/>
            <a:t>뇌 활성화</a:t>
          </a:r>
          <a:endParaRPr lang="ko-KR" altLang="en-US" dirty="0"/>
        </a:p>
      </dgm:t>
    </dgm:pt>
    <dgm:pt modelId="{F15D0DD1-5E5B-46DD-9528-92CA52D6923B}" type="parTrans" cxnId="{BEB2B73F-4F26-4651-BCEF-C474346A27B5}">
      <dgm:prSet/>
      <dgm:spPr/>
      <dgm:t>
        <a:bodyPr/>
        <a:lstStyle/>
        <a:p>
          <a:pPr latinLnBrk="1"/>
          <a:endParaRPr lang="ko-KR" altLang="en-US"/>
        </a:p>
      </dgm:t>
    </dgm:pt>
    <dgm:pt modelId="{21AA64CA-F0DF-42D0-87D8-B5C3A402675F}" type="sibTrans" cxnId="{BEB2B73F-4F26-4651-BCEF-C474346A27B5}">
      <dgm:prSet/>
      <dgm:spPr/>
      <dgm:t>
        <a:bodyPr/>
        <a:lstStyle/>
        <a:p>
          <a:pPr latinLnBrk="1"/>
          <a:endParaRPr lang="ko-KR" altLang="en-US"/>
        </a:p>
      </dgm:t>
    </dgm:pt>
    <dgm:pt modelId="{9E5B570A-6047-46EC-A16A-59EF85B33F8C}">
      <dgm:prSet phldrT="[텍스트]"/>
      <dgm:spPr/>
      <dgm:t>
        <a:bodyPr/>
        <a:lstStyle/>
        <a:p>
          <a:pPr latinLnBrk="1"/>
          <a:r>
            <a:rPr lang="en-US" altLang="ko-KR" b="0" dirty="0" smtClean="0">
              <a:hlinkClick xmlns:r="http://schemas.openxmlformats.org/officeDocument/2006/relationships" r:id="rId1"/>
            </a:rPr>
            <a:t>12-2010 : </a:t>
          </a:r>
          <a:r>
            <a:rPr lang="ko-KR" altLang="en-US" b="1" dirty="0" smtClean="0">
              <a:hlinkClick xmlns:r="http://schemas.openxmlformats.org/officeDocument/2006/relationships" r:id="rId1"/>
            </a:rPr>
            <a:t>학습 효과</a:t>
          </a:r>
          <a:r>
            <a:rPr lang="ko-KR" altLang="en-US" b="0" dirty="0" smtClean="0">
              <a:hlinkClick xmlns:r="http://schemas.openxmlformats.org/officeDocument/2006/relationships" r:id="rId1"/>
            </a:rPr>
            <a:t>를 </a:t>
          </a:r>
          <a:r>
            <a:rPr lang="ko-KR" altLang="en-US" b="1" dirty="0" smtClean="0">
              <a:hlinkClick xmlns:r="http://schemas.openxmlformats.org/officeDocument/2006/relationships" r:id="rId1"/>
            </a:rPr>
            <a:t>높이는</a:t>
          </a:r>
          <a:r>
            <a:rPr lang="ko-KR" altLang="en-US" b="0" dirty="0" smtClean="0">
              <a:hlinkClick xmlns:r="http://schemas.openxmlformats.org/officeDocument/2006/relationships" r:id="rId1"/>
            </a:rPr>
            <a:t> 방법</a:t>
          </a:r>
          <a:r>
            <a:rPr lang="ko-KR" altLang="en-US" b="0" dirty="0" smtClean="0"/>
            <a:t> </a:t>
          </a:r>
          <a:endParaRPr lang="ko-KR" altLang="en-US" dirty="0"/>
        </a:p>
      </dgm:t>
    </dgm:pt>
    <dgm:pt modelId="{58621639-258B-49C1-9B4A-F1B0C2281545}" type="parTrans" cxnId="{7857237D-1FA4-4BD4-94A3-E70CC5FC4671}">
      <dgm:prSet/>
      <dgm:spPr/>
      <dgm:t>
        <a:bodyPr/>
        <a:lstStyle/>
        <a:p>
          <a:pPr latinLnBrk="1"/>
          <a:endParaRPr lang="ko-KR" altLang="en-US"/>
        </a:p>
      </dgm:t>
    </dgm:pt>
    <dgm:pt modelId="{4595C4FB-D4A1-4C76-986E-57A19773E4FB}" type="sibTrans" cxnId="{7857237D-1FA4-4BD4-94A3-E70CC5FC4671}">
      <dgm:prSet/>
      <dgm:spPr/>
      <dgm:t>
        <a:bodyPr/>
        <a:lstStyle/>
        <a:p>
          <a:pPr latinLnBrk="1"/>
          <a:endParaRPr lang="ko-KR" altLang="en-US"/>
        </a:p>
      </dgm:t>
    </dgm:pt>
    <dgm:pt modelId="{CDF93649-827D-4605-8316-184F4E608421}">
      <dgm:prSet phldrT="[텍스트]"/>
      <dgm:spPr/>
      <dgm:t>
        <a:bodyPr/>
        <a:lstStyle/>
        <a:p>
          <a:pPr latinLnBrk="1"/>
          <a:r>
            <a:rPr lang="ko-KR" altLang="en-US" b="1" dirty="0" smtClean="0">
              <a:hlinkClick xmlns:r="http://schemas.openxmlformats.org/officeDocument/2006/relationships" r:id="rId2"/>
            </a:rPr>
            <a:t>학습효과 높이는 뇌 활용법</a:t>
          </a:r>
          <a:r>
            <a:rPr lang="ko-KR" altLang="en-US" b="0" dirty="0" smtClean="0">
              <a:hlinkClick xmlns:r="http://schemas.openxmlformats.org/officeDocument/2006/relationships" r:id="rId2"/>
            </a:rPr>
            <a:t> </a:t>
          </a:r>
          <a:r>
            <a:rPr lang="en-US" altLang="ko-KR" b="0" dirty="0" smtClean="0">
              <a:hlinkClick xmlns:r="http://schemas.openxmlformats.org/officeDocument/2006/relationships" r:id="rId2"/>
            </a:rPr>
            <a:t>- </a:t>
          </a:r>
          <a:r>
            <a:rPr lang="ko-KR" altLang="en-US" b="0" dirty="0" smtClean="0">
              <a:hlinkClick xmlns:r="http://schemas.openxmlformats.org/officeDocument/2006/relationships" r:id="rId2"/>
            </a:rPr>
            <a:t>중앙일보 뉴스</a:t>
          </a:r>
          <a:endParaRPr lang="ko-KR" altLang="en-US" dirty="0"/>
        </a:p>
      </dgm:t>
    </dgm:pt>
    <dgm:pt modelId="{637C8473-88C1-4847-962F-1BAE1DEFBE68}" type="parTrans" cxnId="{720D9DEC-E7E5-463D-9B6B-750190FD07A6}">
      <dgm:prSet/>
      <dgm:spPr/>
      <dgm:t>
        <a:bodyPr/>
        <a:lstStyle/>
        <a:p>
          <a:pPr latinLnBrk="1"/>
          <a:endParaRPr lang="ko-KR" altLang="en-US"/>
        </a:p>
      </dgm:t>
    </dgm:pt>
    <dgm:pt modelId="{ABA77C86-EEF0-417E-AC2A-40981A83AAED}" type="sibTrans" cxnId="{720D9DEC-E7E5-463D-9B6B-750190FD07A6}">
      <dgm:prSet/>
      <dgm:spPr/>
      <dgm:t>
        <a:bodyPr/>
        <a:lstStyle/>
        <a:p>
          <a:pPr latinLnBrk="1"/>
          <a:endParaRPr lang="ko-KR" altLang="en-US"/>
        </a:p>
      </dgm:t>
    </dgm:pt>
    <dgm:pt modelId="{1F78572C-0264-49E8-8942-50A4FB231AF1}">
      <dgm:prSet phldrT="[텍스트]"/>
      <dgm:spPr/>
      <dgm:t>
        <a:bodyPr/>
        <a:lstStyle/>
        <a:p>
          <a:pPr latinLnBrk="1"/>
          <a:r>
            <a:rPr lang="en-US" altLang="ko-KR" b="0" dirty="0" smtClean="0">
              <a:hlinkClick xmlns:r="http://schemas.openxmlformats.org/officeDocument/2006/relationships" r:id="rId3"/>
            </a:rPr>
            <a:t>&lt;</a:t>
          </a:r>
          <a:r>
            <a:rPr lang="ko-KR" altLang="en-US" b="0" dirty="0" smtClean="0">
              <a:hlinkClick xmlns:r="http://schemas.openxmlformats.org/officeDocument/2006/relationships" r:id="rId3"/>
            </a:rPr>
            <a:t>공부</a:t>
          </a:r>
          <a:r>
            <a:rPr lang="en-US" altLang="ko-KR" b="0" dirty="0" smtClean="0">
              <a:hlinkClick xmlns:r="http://schemas.openxmlformats.org/officeDocument/2006/relationships" r:id="rId3"/>
            </a:rPr>
            <a:t>&gt;</a:t>
          </a:r>
          <a:r>
            <a:rPr lang="ko-KR" altLang="en-US" b="0" dirty="0" smtClean="0">
              <a:hlinkClick xmlns:r="http://schemas.openxmlformats.org/officeDocument/2006/relationships" r:id="rId3"/>
            </a:rPr>
            <a:t>공부 </a:t>
          </a:r>
          <a:r>
            <a:rPr lang="ko-KR" altLang="en-US" b="1" dirty="0" smtClean="0">
              <a:hlinkClick xmlns:r="http://schemas.openxmlformats.org/officeDocument/2006/relationships" r:id="rId3"/>
            </a:rPr>
            <a:t>효과</a:t>
          </a:r>
          <a:r>
            <a:rPr lang="ko-KR" altLang="en-US" b="0" dirty="0" smtClean="0">
              <a:hlinkClick xmlns:r="http://schemas.openxmlformats.org/officeDocument/2006/relationships" r:id="rId3"/>
            </a:rPr>
            <a:t> </a:t>
          </a:r>
          <a:r>
            <a:rPr lang="en-US" altLang="ko-KR" b="0" dirty="0" smtClean="0">
              <a:hlinkClick xmlns:r="http://schemas.openxmlformats.org/officeDocument/2006/relationships" r:id="rId3"/>
            </a:rPr>
            <a:t>2</a:t>
          </a:r>
          <a:r>
            <a:rPr lang="ko-KR" altLang="en-US" b="0" dirty="0" err="1" smtClean="0">
              <a:hlinkClick xmlns:r="http://schemas.openxmlformats.org/officeDocument/2006/relationships" r:id="rId3"/>
            </a:rPr>
            <a:t>배</a:t>
          </a:r>
          <a:r>
            <a:rPr lang="ko-KR" altLang="en-US" b="1" dirty="0" err="1" smtClean="0">
              <a:hlinkClick xmlns:r="http://schemas.openxmlformats.org/officeDocument/2006/relationships" r:id="rId3"/>
            </a:rPr>
            <a:t>높이는</a:t>
          </a:r>
          <a:r>
            <a:rPr lang="ko-KR" altLang="en-US" b="0" dirty="0" smtClean="0">
              <a:hlinkClick xmlns:r="http://schemas.openxmlformats.org/officeDocument/2006/relationships" r:id="rId3"/>
            </a:rPr>
            <a:t> </a:t>
          </a:r>
          <a:r>
            <a:rPr lang="en-US" altLang="ko-KR" b="0" dirty="0" smtClean="0">
              <a:hlinkClick xmlns:r="http://schemas.openxmlformats.org/officeDocument/2006/relationships" r:id="rId3"/>
            </a:rPr>
            <a:t>7</a:t>
          </a:r>
          <a:r>
            <a:rPr lang="ko-KR" altLang="en-US" b="0" dirty="0" smtClean="0">
              <a:hlinkClick xmlns:r="http://schemas.openxmlformats.org/officeDocument/2006/relationships" r:id="rId3"/>
            </a:rPr>
            <a:t>가지 두뇌</a:t>
          </a:r>
          <a:r>
            <a:rPr lang="ko-KR" altLang="en-US" b="1" dirty="0" smtClean="0">
              <a:hlinkClick xmlns:r="http://schemas.openxmlformats.org/officeDocument/2006/relationships" r:id="rId3"/>
            </a:rPr>
            <a:t>활용</a:t>
          </a:r>
          <a:r>
            <a:rPr lang="ko-KR" altLang="en-US" b="0" dirty="0" smtClean="0">
              <a:hlinkClick xmlns:r="http://schemas.openxmlformats.org/officeDocument/2006/relationships" r:id="rId3"/>
            </a:rPr>
            <a:t>습관</a:t>
          </a:r>
          <a:endParaRPr lang="en-US" altLang="ko-KR" b="0" dirty="0" smtClean="0"/>
        </a:p>
        <a:p>
          <a:pPr latinLnBrk="1"/>
          <a:endParaRPr lang="ko-KR" altLang="en-US" dirty="0"/>
        </a:p>
      </dgm:t>
    </dgm:pt>
    <dgm:pt modelId="{EAE8F1FB-C9A8-4541-994C-AF66FC0AB7E8}" type="parTrans" cxnId="{A092A8B2-FBC9-4BB3-A2B3-1C53F4DCFAA9}">
      <dgm:prSet/>
      <dgm:spPr/>
      <dgm:t>
        <a:bodyPr/>
        <a:lstStyle/>
        <a:p>
          <a:pPr latinLnBrk="1"/>
          <a:endParaRPr lang="ko-KR" altLang="en-US"/>
        </a:p>
      </dgm:t>
    </dgm:pt>
    <dgm:pt modelId="{F0813C3E-1B6B-418E-940F-815430850AFE}" type="sibTrans" cxnId="{A092A8B2-FBC9-4BB3-A2B3-1C53F4DCFAA9}">
      <dgm:prSet/>
      <dgm:spPr/>
      <dgm:t>
        <a:bodyPr/>
        <a:lstStyle/>
        <a:p>
          <a:pPr latinLnBrk="1"/>
          <a:endParaRPr lang="ko-KR" altLang="en-US"/>
        </a:p>
      </dgm:t>
    </dgm:pt>
    <dgm:pt modelId="{53FCE744-C8B9-42B2-A303-28FEA07CFB79}">
      <dgm:prSet phldrT="[텍스트]"/>
      <dgm:spPr/>
      <dgm:t>
        <a:bodyPr/>
        <a:lstStyle/>
        <a:p>
          <a:pPr latinLnBrk="1"/>
          <a:r>
            <a:rPr lang="ko-KR" altLang="en-US" b="0" dirty="0" smtClean="0">
              <a:hlinkClick xmlns:r="http://schemas.openxmlformats.org/officeDocument/2006/relationships" r:id="rId4"/>
            </a:rPr>
            <a:t>책 한 권을 한 페이지로 </a:t>
          </a:r>
          <a:r>
            <a:rPr lang="en-US" altLang="ko-KR" b="0" dirty="0" smtClean="0">
              <a:hlinkClick xmlns:r="http://schemas.openxmlformats.org/officeDocument/2006/relationships" r:id="rId4"/>
            </a:rPr>
            <a:t>- </a:t>
          </a:r>
          <a:r>
            <a:rPr lang="ko-KR" altLang="en-US" b="0" dirty="0" err="1" smtClean="0">
              <a:hlinkClick xmlns:r="http://schemas.openxmlformats.org/officeDocument/2006/relationships" r:id="rId4"/>
            </a:rPr>
            <a:t>원페이지북</a:t>
          </a:r>
          <a:r>
            <a:rPr lang="ko-KR" altLang="en-US" b="0" dirty="0" smtClean="0">
              <a:hlinkClick xmlns:r="http://schemas.openxmlformats.org/officeDocument/2006/relationships" r:id="rId4"/>
            </a:rPr>
            <a:t> </a:t>
          </a:r>
          <a:r>
            <a:rPr lang="en-US" altLang="ko-KR" b="0" dirty="0" smtClean="0">
              <a:hlinkClick xmlns:r="http://schemas.openxmlformats.org/officeDocument/2006/relationships" r:id="rId4"/>
            </a:rPr>
            <a:t>: 1</a:t>
          </a:r>
          <a:r>
            <a:rPr lang="ko-KR" altLang="en-US" b="0" dirty="0" smtClean="0">
              <a:hlinkClick xmlns:r="http://schemas.openxmlformats.org/officeDocument/2006/relationships" r:id="rId4"/>
            </a:rPr>
            <a:t>년에 </a:t>
          </a:r>
          <a:r>
            <a:rPr lang="en-US" altLang="ko-KR" b="0" dirty="0" smtClean="0">
              <a:hlinkClick xmlns:r="http://schemas.openxmlformats.org/officeDocument/2006/relationships" r:id="rId4"/>
            </a:rPr>
            <a:t>500</a:t>
          </a:r>
          <a:r>
            <a:rPr lang="ko-KR" altLang="en-US" b="0" dirty="0" smtClean="0">
              <a:hlinkClick xmlns:r="http://schemas.openxmlformats.org/officeDocument/2006/relationships" r:id="rId4"/>
            </a:rPr>
            <a:t>권 마법의 </a:t>
          </a:r>
          <a:r>
            <a:rPr lang="ko-KR" altLang="en-US" b="0" dirty="0" err="1" smtClean="0">
              <a:hlinkClick xmlns:r="http://schemas.openxmlformats.org/officeDocument/2006/relationships" r:id="rId4"/>
            </a:rPr>
            <a:t>책읽기</a:t>
          </a:r>
          <a:endParaRPr lang="ko-KR" altLang="en-US" dirty="0"/>
        </a:p>
      </dgm:t>
    </dgm:pt>
    <dgm:pt modelId="{7A633B84-DFE7-468A-9310-DFE436807419}" type="parTrans" cxnId="{3FB27998-92AD-456C-91BB-E78474145042}">
      <dgm:prSet/>
      <dgm:spPr/>
      <dgm:t>
        <a:bodyPr/>
        <a:lstStyle/>
        <a:p>
          <a:pPr latinLnBrk="1"/>
          <a:endParaRPr lang="ko-KR" altLang="en-US"/>
        </a:p>
      </dgm:t>
    </dgm:pt>
    <dgm:pt modelId="{35CFF2B3-BCFC-434F-966A-5C468D56F849}" type="sibTrans" cxnId="{3FB27998-92AD-456C-91BB-E78474145042}">
      <dgm:prSet/>
      <dgm:spPr/>
      <dgm:t>
        <a:bodyPr/>
        <a:lstStyle/>
        <a:p>
          <a:pPr latinLnBrk="1"/>
          <a:endParaRPr lang="ko-KR" altLang="en-US"/>
        </a:p>
      </dgm:t>
    </dgm:pt>
    <dgm:pt modelId="{055620FD-5F43-4675-B986-7F678B08789B}" type="pres">
      <dgm:prSet presAssocID="{020CBA22-7D10-4041-A0DE-D5C442C7007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750383D-FFE3-430B-8107-899A578A06B3}" type="pres">
      <dgm:prSet presAssocID="{020CBA22-7D10-4041-A0DE-D5C442C7007B}" presName="matrix" presStyleCnt="0"/>
      <dgm:spPr/>
      <dgm:t>
        <a:bodyPr/>
        <a:lstStyle/>
        <a:p>
          <a:pPr latinLnBrk="1"/>
          <a:endParaRPr lang="ko-KR" altLang="en-US"/>
        </a:p>
      </dgm:t>
    </dgm:pt>
    <dgm:pt modelId="{FA7EDBF0-7CBC-4FE8-9F1E-5C242A835C00}" type="pres">
      <dgm:prSet presAssocID="{020CBA22-7D10-4041-A0DE-D5C442C7007B}" presName="tile1" presStyleLbl="node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C0E39C68-73EF-4C8C-86AA-06DA45159682}" type="pres">
      <dgm:prSet presAssocID="{020CBA22-7D10-4041-A0DE-D5C442C7007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962A5EA-EE62-492F-8FA8-0268395FA7A1}" type="pres">
      <dgm:prSet presAssocID="{020CBA22-7D10-4041-A0DE-D5C442C7007B}" presName="tile2" presStyleLbl="node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69820B7F-CCF4-48A1-B3E1-F85D4CCE352E}" type="pres">
      <dgm:prSet presAssocID="{020CBA22-7D10-4041-A0DE-D5C442C7007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4011A0E-0F2D-43E0-BAD9-E32D5111AE81}" type="pres">
      <dgm:prSet presAssocID="{020CBA22-7D10-4041-A0DE-D5C442C7007B}" presName="tile3" presStyleLbl="node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95E18D50-B77D-4EA7-B148-80EA50AD83D5}" type="pres">
      <dgm:prSet presAssocID="{020CBA22-7D10-4041-A0DE-D5C442C7007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1DF70CC-7870-471A-8145-D026B2CC79FE}" type="pres">
      <dgm:prSet presAssocID="{020CBA22-7D10-4041-A0DE-D5C442C7007B}" presName="tile4" presStyleLbl="node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827FF82E-BB06-4E7C-8B2C-1FE10F09A7F5}" type="pres">
      <dgm:prSet presAssocID="{020CBA22-7D10-4041-A0DE-D5C442C7007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D74607B-5330-4527-9DC3-09059C65F171}" type="pres">
      <dgm:prSet presAssocID="{020CBA22-7D10-4041-A0DE-D5C442C7007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4C29FBA-8D16-4E95-B138-25366618A906}" type="presOf" srcId="{1F78572C-0264-49E8-8942-50A4FB231AF1}" destId="{14011A0E-0F2D-43E0-BAD9-E32D5111AE81}" srcOrd="0" destOrd="0" presId="urn:microsoft.com/office/officeart/2005/8/layout/matrix1"/>
    <dgm:cxn modelId="{3FB27998-92AD-456C-91BB-E78474145042}" srcId="{DA930C76-B6C3-4FD0-B962-0EEA6CE050E8}" destId="{53FCE744-C8B9-42B2-A303-28FEA07CFB79}" srcOrd="3" destOrd="0" parTransId="{7A633B84-DFE7-468A-9310-DFE436807419}" sibTransId="{35CFF2B3-BCFC-434F-966A-5C468D56F849}"/>
    <dgm:cxn modelId="{65BC7C40-8222-4EE7-8AE2-9CA3ADCB5EDD}" type="presOf" srcId="{020CBA22-7D10-4041-A0DE-D5C442C7007B}" destId="{055620FD-5F43-4675-B986-7F678B08789B}" srcOrd="0" destOrd="0" presId="urn:microsoft.com/office/officeart/2005/8/layout/matrix1"/>
    <dgm:cxn modelId="{1E12DF9E-6413-4262-82E5-5D86E0112432}" type="presOf" srcId="{CDF93649-827D-4605-8316-184F4E608421}" destId="{F962A5EA-EE62-492F-8FA8-0268395FA7A1}" srcOrd="0" destOrd="0" presId="urn:microsoft.com/office/officeart/2005/8/layout/matrix1"/>
    <dgm:cxn modelId="{BEB2B73F-4F26-4651-BCEF-C474346A27B5}" srcId="{020CBA22-7D10-4041-A0DE-D5C442C7007B}" destId="{DA930C76-B6C3-4FD0-B962-0EEA6CE050E8}" srcOrd="0" destOrd="0" parTransId="{F15D0DD1-5E5B-46DD-9528-92CA52D6923B}" sibTransId="{21AA64CA-F0DF-42D0-87D8-B5C3A402675F}"/>
    <dgm:cxn modelId="{F984C260-BF31-4943-AB6D-C59CAF479D6B}" type="presOf" srcId="{53FCE744-C8B9-42B2-A303-28FEA07CFB79}" destId="{21DF70CC-7870-471A-8145-D026B2CC79FE}" srcOrd="0" destOrd="0" presId="urn:microsoft.com/office/officeart/2005/8/layout/matrix1"/>
    <dgm:cxn modelId="{DE8DE5E3-EF90-4A2C-A0CB-ADA66EC541F3}" type="presOf" srcId="{DA930C76-B6C3-4FD0-B962-0EEA6CE050E8}" destId="{6D74607B-5330-4527-9DC3-09059C65F171}" srcOrd="0" destOrd="0" presId="urn:microsoft.com/office/officeart/2005/8/layout/matrix1"/>
    <dgm:cxn modelId="{1473D255-D6CA-4726-B3A1-5F16EBA09DA4}" type="presOf" srcId="{53FCE744-C8B9-42B2-A303-28FEA07CFB79}" destId="{827FF82E-BB06-4E7C-8B2C-1FE10F09A7F5}" srcOrd="1" destOrd="0" presId="urn:microsoft.com/office/officeart/2005/8/layout/matrix1"/>
    <dgm:cxn modelId="{A092A8B2-FBC9-4BB3-A2B3-1C53F4DCFAA9}" srcId="{DA930C76-B6C3-4FD0-B962-0EEA6CE050E8}" destId="{1F78572C-0264-49E8-8942-50A4FB231AF1}" srcOrd="2" destOrd="0" parTransId="{EAE8F1FB-C9A8-4541-994C-AF66FC0AB7E8}" sibTransId="{F0813C3E-1B6B-418E-940F-815430850AFE}"/>
    <dgm:cxn modelId="{720D9DEC-E7E5-463D-9B6B-750190FD07A6}" srcId="{DA930C76-B6C3-4FD0-B962-0EEA6CE050E8}" destId="{CDF93649-827D-4605-8316-184F4E608421}" srcOrd="1" destOrd="0" parTransId="{637C8473-88C1-4847-962F-1BAE1DEFBE68}" sibTransId="{ABA77C86-EEF0-417E-AC2A-40981A83AAED}"/>
    <dgm:cxn modelId="{BD4B091D-F6A3-44A3-840D-97D3233D4A82}" type="presOf" srcId="{9E5B570A-6047-46EC-A16A-59EF85B33F8C}" destId="{FA7EDBF0-7CBC-4FE8-9F1E-5C242A835C00}" srcOrd="0" destOrd="0" presId="urn:microsoft.com/office/officeart/2005/8/layout/matrix1"/>
    <dgm:cxn modelId="{BD20B178-F2E9-404E-B154-9316DDF9969D}" type="presOf" srcId="{CDF93649-827D-4605-8316-184F4E608421}" destId="{69820B7F-CCF4-48A1-B3E1-F85D4CCE352E}" srcOrd="1" destOrd="0" presId="urn:microsoft.com/office/officeart/2005/8/layout/matrix1"/>
    <dgm:cxn modelId="{265898B4-4D93-4FE5-BDDA-3BA7791FF338}" type="presOf" srcId="{1F78572C-0264-49E8-8942-50A4FB231AF1}" destId="{95E18D50-B77D-4EA7-B148-80EA50AD83D5}" srcOrd="1" destOrd="0" presId="urn:microsoft.com/office/officeart/2005/8/layout/matrix1"/>
    <dgm:cxn modelId="{2F222427-A4E9-4EF3-B799-49BB5C6C1E79}" type="presOf" srcId="{9E5B570A-6047-46EC-A16A-59EF85B33F8C}" destId="{C0E39C68-73EF-4C8C-86AA-06DA45159682}" srcOrd="1" destOrd="0" presId="urn:microsoft.com/office/officeart/2005/8/layout/matrix1"/>
    <dgm:cxn modelId="{7857237D-1FA4-4BD4-94A3-E70CC5FC4671}" srcId="{DA930C76-B6C3-4FD0-B962-0EEA6CE050E8}" destId="{9E5B570A-6047-46EC-A16A-59EF85B33F8C}" srcOrd="0" destOrd="0" parTransId="{58621639-258B-49C1-9B4A-F1B0C2281545}" sibTransId="{4595C4FB-D4A1-4C76-986E-57A19773E4FB}"/>
    <dgm:cxn modelId="{9F4F9467-4D06-41AA-8DA0-4C3C89857DCD}" type="presParOf" srcId="{055620FD-5F43-4675-B986-7F678B08789B}" destId="{8750383D-FFE3-430B-8107-899A578A06B3}" srcOrd="0" destOrd="0" presId="urn:microsoft.com/office/officeart/2005/8/layout/matrix1"/>
    <dgm:cxn modelId="{A01AA80B-0DE0-43C2-B498-CEB295E8680D}" type="presParOf" srcId="{8750383D-FFE3-430B-8107-899A578A06B3}" destId="{FA7EDBF0-7CBC-4FE8-9F1E-5C242A835C00}" srcOrd="0" destOrd="0" presId="urn:microsoft.com/office/officeart/2005/8/layout/matrix1"/>
    <dgm:cxn modelId="{F56BB181-7547-42ED-8E34-12F82B4B53E1}" type="presParOf" srcId="{8750383D-FFE3-430B-8107-899A578A06B3}" destId="{C0E39C68-73EF-4C8C-86AA-06DA45159682}" srcOrd="1" destOrd="0" presId="urn:microsoft.com/office/officeart/2005/8/layout/matrix1"/>
    <dgm:cxn modelId="{F99A08AE-021B-4D91-8967-A9C1CEE3BBB1}" type="presParOf" srcId="{8750383D-FFE3-430B-8107-899A578A06B3}" destId="{F962A5EA-EE62-492F-8FA8-0268395FA7A1}" srcOrd="2" destOrd="0" presId="urn:microsoft.com/office/officeart/2005/8/layout/matrix1"/>
    <dgm:cxn modelId="{11398B94-3FF8-4FB5-B486-CD760F93CBE9}" type="presParOf" srcId="{8750383D-FFE3-430B-8107-899A578A06B3}" destId="{69820B7F-CCF4-48A1-B3E1-F85D4CCE352E}" srcOrd="3" destOrd="0" presId="urn:microsoft.com/office/officeart/2005/8/layout/matrix1"/>
    <dgm:cxn modelId="{31BBEC3F-AAD3-40E3-A138-02E029E412A8}" type="presParOf" srcId="{8750383D-FFE3-430B-8107-899A578A06B3}" destId="{14011A0E-0F2D-43E0-BAD9-E32D5111AE81}" srcOrd="4" destOrd="0" presId="urn:microsoft.com/office/officeart/2005/8/layout/matrix1"/>
    <dgm:cxn modelId="{04D115CE-8012-4017-B978-3F595FB969A9}" type="presParOf" srcId="{8750383D-FFE3-430B-8107-899A578A06B3}" destId="{95E18D50-B77D-4EA7-B148-80EA50AD83D5}" srcOrd="5" destOrd="0" presId="urn:microsoft.com/office/officeart/2005/8/layout/matrix1"/>
    <dgm:cxn modelId="{C2FE1841-28B6-4DE7-BA34-8C102430A1ED}" type="presParOf" srcId="{8750383D-FFE3-430B-8107-899A578A06B3}" destId="{21DF70CC-7870-471A-8145-D026B2CC79FE}" srcOrd="6" destOrd="0" presId="urn:microsoft.com/office/officeart/2005/8/layout/matrix1"/>
    <dgm:cxn modelId="{74B74C12-FCDB-4DA3-BDC1-07C2360C6F3E}" type="presParOf" srcId="{8750383D-FFE3-430B-8107-899A578A06B3}" destId="{827FF82E-BB06-4E7C-8B2C-1FE10F09A7F5}" srcOrd="7" destOrd="0" presId="urn:microsoft.com/office/officeart/2005/8/layout/matrix1"/>
    <dgm:cxn modelId="{C3724536-9514-450A-85A8-D74E8DAF3ACA}" type="presParOf" srcId="{055620FD-5F43-4675-B986-7F678B08789B}" destId="{6D74607B-5330-4527-9DC3-09059C65F17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E6BAA4-CD13-4186-A047-370424081707}" type="doc">
      <dgm:prSet loTypeId="urn:microsoft.com/office/officeart/2005/8/layout/chart3" loCatId="relationship" qsTypeId="urn:microsoft.com/office/officeart/2005/8/quickstyle/3d9" qsCatId="3D" csTypeId="urn:microsoft.com/office/officeart/2005/8/colors/colorful3" csCatId="colorful" phldr="1"/>
      <dgm:spPr/>
    </dgm:pt>
    <dgm:pt modelId="{C7C13645-C373-43E4-864B-87DCAEA35DDC}">
      <dgm:prSet phldrT="[텍스트]"/>
      <dgm:spPr/>
      <dgm:t>
        <a:bodyPr/>
        <a:lstStyle/>
        <a:p>
          <a:pPr latinLnBrk="1"/>
          <a:r>
            <a:rPr lang="en-US" altLang="ko-KR" b="0" dirty="0" smtClean="0">
              <a:hlinkClick xmlns:r="http://schemas.openxmlformats.org/officeDocument/2006/relationships" r:id="rId1"/>
            </a:rPr>
            <a:t>realty82894 &gt; </a:t>
          </a:r>
          <a:r>
            <a:rPr lang="ko-KR" altLang="en-US" b="0" dirty="0" err="1" smtClean="0">
              <a:hlinkClick xmlns:r="http://schemas.openxmlformats.org/officeDocument/2006/relationships" r:id="rId1"/>
            </a:rPr>
            <a:t>좋은글모음</a:t>
          </a:r>
          <a:r>
            <a:rPr lang="ko-KR" altLang="en-US" b="0" dirty="0" smtClean="0">
              <a:hlinkClick xmlns:r="http://schemas.openxmlformats.org/officeDocument/2006/relationships" r:id="rId1"/>
            </a:rPr>
            <a:t> </a:t>
          </a:r>
          <a:r>
            <a:rPr lang="en-US" altLang="ko-KR" b="0" dirty="0" smtClean="0">
              <a:hlinkClick xmlns:r="http://schemas.openxmlformats.org/officeDocument/2006/relationships" r:id="rId1"/>
            </a:rPr>
            <a:t>&gt; </a:t>
          </a:r>
          <a:r>
            <a:rPr lang="ko-KR" altLang="en-US" b="0" dirty="0" smtClean="0">
              <a:hlinkClick xmlns:r="http://schemas.openxmlformats.org/officeDocument/2006/relationships" r:id="rId1"/>
            </a:rPr>
            <a:t>성공적인 </a:t>
          </a:r>
          <a:r>
            <a:rPr lang="ko-KR" altLang="en-US" b="1" dirty="0" smtClean="0">
              <a:hlinkClick xmlns:r="http://schemas.openxmlformats.org/officeDocument/2006/relationships" r:id="rId1"/>
            </a:rPr>
            <a:t>독서 노하우</a:t>
          </a:r>
          <a:r>
            <a:rPr lang="ko-KR" altLang="en-US" b="0" dirty="0" smtClean="0">
              <a:hlinkClick xmlns:r="http://schemas.openxmlformats.org/officeDocument/2006/relationships" r:id="rId1"/>
            </a:rPr>
            <a:t> </a:t>
          </a:r>
          <a:r>
            <a:rPr lang="en-US" altLang="ko-KR" b="0" dirty="0" smtClean="0">
              <a:hlinkClick xmlns:r="http://schemas.openxmlformats.org/officeDocument/2006/relationships" r:id="rId1"/>
            </a:rPr>
            <a:t>6</a:t>
          </a:r>
          <a:r>
            <a:rPr lang="ko-KR" altLang="en-US" b="0" dirty="0" smtClean="0">
              <a:hlinkClick xmlns:r="http://schemas.openxmlformats.org/officeDocument/2006/relationships" r:id="rId1"/>
            </a:rPr>
            <a:t>가지</a:t>
          </a:r>
          <a:r>
            <a:rPr lang="ko-KR" altLang="en-US" b="0" dirty="0" smtClean="0"/>
            <a:t> </a:t>
          </a:r>
          <a:endParaRPr lang="ko-KR" altLang="en-US" dirty="0"/>
        </a:p>
      </dgm:t>
    </dgm:pt>
    <dgm:pt modelId="{8D2F6176-6108-44F6-AAB9-5E1C6F140F74}" type="parTrans" cxnId="{77013F37-A0E2-4E16-84E9-5FCC5FD5BCFB}">
      <dgm:prSet/>
      <dgm:spPr/>
      <dgm:t>
        <a:bodyPr/>
        <a:lstStyle/>
        <a:p>
          <a:pPr latinLnBrk="1"/>
          <a:endParaRPr lang="ko-KR" altLang="en-US"/>
        </a:p>
      </dgm:t>
    </dgm:pt>
    <dgm:pt modelId="{F1EE0835-7A8D-43A4-8BF1-B87162214331}" type="sibTrans" cxnId="{77013F37-A0E2-4E16-84E9-5FCC5FD5BCFB}">
      <dgm:prSet/>
      <dgm:spPr/>
      <dgm:t>
        <a:bodyPr/>
        <a:lstStyle/>
        <a:p>
          <a:pPr latinLnBrk="1"/>
          <a:endParaRPr lang="ko-KR" altLang="en-US"/>
        </a:p>
      </dgm:t>
    </dgm:pt>
    <dgm:pt modelId="{50DF1EBE-9957-4C12-A54B-53516EEAA823}">
      <dgm:prSet phldrT="[텍스트]"/>
      <dgm:spPr/>
      <dgm:t>
        <a:bodyPr/>
        <a:lstStyle/>
        <a:p>
          <a:pPr latinLnBrk="1"/>
          <a:r>
            <a:rPr lang="ko-KR" altLang="en-US" b="0" dirty="0" smtClean="0">
              <a:hlinkClick xmlns:r="http://schemas.openxmlformats.org/officeDocument/2006/relationships" r:id="rId2"/>
            </a:rPr>
            <a:t>아이디어 </a:t>
          </a:r>
          <a:r>
            <a:rPr lang="ko-KR" altLang="en-US" b="0" dirty="0" err="1" smtClean="0">
              <a:hlinkClick xmlns:r="http://schemas.openxmlformats.org/officeDocument/2006/relationships" r:id="rId2"/>
            </a:rPr>
            <a:t>팩토리</a:t>
          </a:r>
          <a:r>
            <a:rPr lang="ko-KR" altLang="en-US" b="0" dirty="0" smtClean="0">
              <a:hlinkClick xmlns:r="http://schemas.openxmlformats.org/officeDocument/2006/relationships" r:id="rId2"/>
            </a:rPr>
            <a:t> </a:t>
          </a:r>
          <a:r>
            <a:rPr lang="en-US" altLang="ko-KR" b="0" dirty="0" smtClean="0">
              <a:hlinkClick xmlns:r="http://schemas.openxmlformats.org/officeDocument/2006/relationships" r:id="rId2"/>
            </a:rPr>
            <a:t>:: </a:t>
          </a:r>
          <a:r>
            <a:rPr lang="ko-KR" altLang="en-US" b="0" dirty="0" smtClean="0">
              <a:hlinkClick xmlns:r="http://schemas.openxmlformats.org/officeDocument/2006/relationships" r:id="rId2"/>
            </a:rPr>
            <a:t>입학사정관이 선택한 초등학생의 </a:t>
          </a:r>
          <a:r>
            <a:rPr lang="ko-KR" altLang="en-US" b="1" dirty="0" smtClean="0">
              <a:hlinkClick xmlns:r="http://schemas.openxmlformats.org/officeDocument/2006/relationships" r:id="rId2"/>
            </a:rPr>
            <a:t>독서 노하우</a:t>
          </a:r>
          <a:r>
            <a:rPr lang="ko-KR" altLang="en-US" b="0" dirty="0" smtClean="0">
              <a:hlinkClick xmlns:r="http://schemas.openxmlformats.org/officeDocument/2006/relationships" r:id="rId2"/>
            </a:rPr>
            <a:t>는</a:t>
          </a:r>
          <a:r>
            <a:rPr lang="en-US" altLang="ko-KR" b="0" dirty="0" smtClean="0">
              <a:hlinkClick xmlns:r="http://schemas.openxmlformats.org/officeDocument/2006/relationships" r:id="rId2"/>
            </a:rPr>
            <a:t>?</a:t>
          </a:r>
          <a:r>
            <a:rPr lang="ko-KR" altLang="en-US" b="0" dirty="0" smtClean="0"/>
            <a:t> </a:t>
          </a:r>
          <a:endParaRPr lang="ko-KR" altLang="en-US" dirty="0"/>
        </a:p>
      </dgm:t>
    </dgm:pt>
    <dgm:pt modelId="{0F6B4957-8DEB-4A9B-9278-C0C3A83C3CB5}" type="parTrans" cxnId="{53451702-61B9-4BDF-A7E5-7E5653363D7E}">
      <dgm:prSet/>
      <dgm:spPr/>
      <dgm:t>
        <a:bodyPr/>
        <a:lstStyle/>
        <a:p>
          <a:pPr latinLnBrk="1"/>
          <a:endParaRPr lang="ko-KR" altLang="en-US"/>
        </a:p>
      </dgm:t>
    </dgm:pt>
    <dgm:pt modelId="{C53FBB67-AB2E-45CD-9A4D-3F719F2F5B61}" type="sibTrans" cxnId="{53451702-61B9-4BDF-A7E5-7E5653363D7E}">
      <dgm:prSet/>
      <dgm:spPr/>
      <dgm:t>
        <a:bodyPr/>
        <a:lstStyle/>
        <a:p>
          <a:pPr latinLnBrk="1"/>
          <a:endParaRPr lang="ko-KR" altLang="en-US"/>
        </a:p>
      </dgm:t>
    </dgm:pt>
    <dgm:pt modelId="{9BF300BC-47E7-4175-B89B-5333BBAA0A6E}">
      <dgm:prSet phldrT="[텍스트]"/>
      <dgm:spPr/>
      <dgm:t>
        <a:bodyPr/>
        <a:lstStyle/>
        <a:p>
          <a:pPr latinLnBrk="1"/>
          <a:r>
            <a:rPr lang="ko-KR" altLang="en-US" b="0" dirty="0" smtClean="0">
              <a:hlinkClick xmlns:r="http://schemas.openxmlformats.org/officeDocument/2006/relationships" r:id="rId3"/>
            </a:rPr>
            <a:t>영어 </a:t>
          </a:r>
          <a:r>
            <a:rPr lang="ko-KR" altLang="en-US" b="1" dirty="0" smtClean="0">
              <a:hlinkClick xmlns:r="http://schemas.openxmlformats.org/officeDocument/2006/relationships" r:id="rId3"/>
            </a:rPr>
            <a:t>독서 노하우</a:t>
          </a:r>
          <a:r>
            <a:rPr lang="ko-KR" altLang="en-US" b="0" dirty="0" smtClean="0"/>
            <a:t> </a:t>
          </a:r>
          <a:endParaRPr lang="ko-KR" altLang="en-US" dirty="0"/>
        </a:p>
      </dgm:t>
    </dgm:pt>
    <dgm:pt modelId="{966EA88D-3B71-48B2-9CC7-D76C3C398CFF}" type="parTrans" cxnId="{2507689E-8B6D-4516-8BBF-211AAB7D7C47}">
      <dgm:prSet/>
      <dgm:spPr/>
      <dgm:t>
        <a:bodyPr/>
        <a:lstStyle/>
        <a:p>
          <a:pPr latinLnBrk="1"/>
          <a:endParaRPr lang="ko-KR" altLang="en-US"/>
        </a:p>
      </dgm:t>
    </dgm:pt>
    <dgm:pt modelId="{533117A1-4228-4699-BC9B-45A4C276140F}" type="sibTrans" cxnId="{2507689E-8B6D-4516-8BBF-211AAB7D7C47}">
      <dgm:prSet/>
      <dgm:spPr/>
      <dgm:t>
        <a:bodyPr/>
        <a:lstStyle/>
        <a:p>
          <a:pPr latinLnBrk="1"/>
          <a:endParaRPr lang="ko-KR" altLang="en-US"/>
        </a:p>
      </dgm:t>
    </dgm:pt>
    <dgm:pt modelId="{0F4E0D79-1883-4368-A406-ADEE8A763B47}" type="pres">
      <dgm:prSet presAssocID="{5DE6BAA4-CD13-4186-A047-370424081707}" presName="compositeShape" presStyleCnt="0">
        <dgm:presLayoutVars>
          <dgm:chMax val="7"/>
          <dgm:dir/>
          <dgm:resizeHandles val="exact"/>
        </dgm:presLayoutVars>
      </dgm:prSet>
      <dgm:spPr/>
    </dgm:pt>
    <dgm:pt modelId="{5E6E959D-EEDF-4F98-9A6D-131E5C2B6405}" type="pres">
      <dgm:prSet presAssocID="{5DE6BAA4-CD13-4186-A047-370424081707}" presName="wedge1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D102851B-4539-4DA8-B041-A379BC3F6CE8}" type="pres">
      <dgm:prSet presAssocID="{5DE6BAA4-CD13-4186-A047-37042408170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8B3D007-A104-4786-9FD2-567200F1E297}" type="pres">
      <dgm:prSet presAssocID="{5DE6BAA4-CD13-4186-A047-370424081707}" presName="wedge2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594EF669-29F1-48EE-8996-13F88D065103}" type="pres">
      <dgm:prSet presAssocID="{5DE6BAA4-CD13-4186-A047-37042408170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2D825F8-5B00-4452-8874-45B99C648DB1}" type="pres">
      <dgm:prSet presAssocID="{5DE6BAA4-CD13-4186-A047-370424081707}" presName="wedge3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6B99D7A6-7606-4164-8FE6-4FAA97FFE3FB}" type="pres">
      <dgm:prSet presAssocID="{5DE6BAA4-CD13-4186-A047-37042408170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788C6FD-C262-46B6-8D31-3C6CBD112687}" type="presOf" srcId="{C7C13645-C373-43E4-864B-87DCAEA35DDC}" destId="{D102851B-4539-4DA8-B041-A379BC3F6CE8}" srcOrd="1" destOrd="0" presId="urn:microsoft.com/office/officeart/2005/8/layout/chart3"/>
    <dgm:cxn modelId="{3A5D39D2-AA5F-4D62-981B-F196ED842702}" type="presOf" srcId="{50DF1EBE-9957-4C12-A54B-53516EEAA823}" destId="{D8B3D007-A104-4786-9FD2-567200F1E297}" srcOrd="0" destOrd="0" presId="urn:microsoft.com/office/officeart/2005/8/layout/chart3"/>
    <dgm:cxn modelId="{EB1601F5-1DE6-45DC-ADC9-15CADE73350D}" type="presOf" srcId="{50DF1EBE-9957-4C12-A54B-53516EEAA823}" destId="{594EF669-29F1-48EE-8996-13F88D065103}" srcOrd="1" destOrd="0" presId="urn:microsoft.com/office/officeart/2005/8/layout/chart3"/>
    <dgm:cxn modelId="{4812C9AF-6844-4291-B008-CD0CDF049CC8}" type="presOf" srcId="{5DE6BAA4-CD13-4186-A047-370424081707}" destId="{0F4E0D79-1883-4368-A406-ADEE8A763B47}" srcOrd="0" destOrd="0" presId="urn:microsoft.com/office/officeart/2005/8/layout/chart3"/>
    <dgm:cxn modelId="{53451702-61B9-4BDF-A7E5-7E5653363D7E}" srcId="{5DE6BAA4-CD13-4186-A047-370424081707}" destId="{50DF1EBE-9957-4C12-A54B-53516EEAA823}" srcOrd="1" destOrd="0" parTransId="{0F6B4957-8DEB-4A9B-9278-C0C3A83C3CB5}" sibTransId="{C53FBB67-AB2E-45CD-9A4D-3F719F2F5B61}"/>
    <dgm:cxn modelId="{BD8FC169-EF9D-416B-A669-48AE5908A010}" type="presOf" srcId="{9BF300BC-47E7-4175-B89B-5333BBAA0A6E}" destId="{72D825F8-5B00-4452-8874-45B99C648DB1}" srcOrd="0" destOrd="0" presId="urn:microsoft.com/office/officeart/2005/8/layout/chart3"/>
    <dgm:cxn modelId="{2507689E-8B6D-4516-8BBF-211AAB7D7C47}" srcId="{5DE6BAA4-CD13-4186-A047-370424081707}" destId="{9BF300BC-47E7-4175-B89B-5333BBAA0A6E}" srcOrd="2" destOrd="0" parTransId="{966EA88D-3B71-48B2-9CC7-D76C3C398CFF}" sibTransId="{533117A1-4228-4699-BC9B-45A4C276140F}"/>
    <dgm:cxn modelId="{5801BCD9-2BA6-4399-8059-ACEC74BE0583}" type="presOf" srcId="{C7C13645-C373-43E4-864B-87DCAEA35DDC}" destId="{5E6E959D-EEDF-4F98-9A6D-131E5C2B6405}" srcOrd="0" destOrd="0" presId="urn:microsoft.com/office/officeart/2005/8/layout/chart3"/>
    <dgm:cxn modelId="{77013F37-A0E2-4E16-84E9-5FCC5FD5BCFB}" srcId="{5DE6BAA4-CD13-4186-A047-370424081707}" destId="{C7C13645-C373-43E4-864B-87DCAEA35DDC}" srcOrd="0" destOrd="0" parTransId="{8D2F6176-6108-44F6-AAB9-5E1C6F140F74}" sibTransId="{F1EE0835-7A8D-43A4-8BF1-B87162214331}"/>
    <dgm:cxn modelId="{BDA886E1-B937-4FC6-86FA-4CA799BCE17D}" type="presOf" srcId="{9BF300BC-47E7-4175-B89B-5333BBAA0A6E}" destId="{6B99D7A6-7606-4164-8FE6-4FAA97FFE3FB}" srcOrd="1" destOrd="0" presId="urn:microsoft.com/office/officeart/2005/8/layout/chart3"/>
    <dgm:cxn modelId="{16A47F8B-F35B-4536-A21A-A772FFA7365E}" type="presParOf" srcId="{0F4E0D79-1883-4368-A406-ADEE8A763B47}" destId="{5E6E959D-EEDF-4F98-9A6D-131E5C2B6405}" srcOrd="0" destOrd="0" presId="urn:microsoft.com/office/officeart/2005/8/layout/chart3"/>
    <dgm:cxn modelId="{C49AA1DB-1A57-4D24-8C74-0EFBCC38455C}" type="presParOf" srcId="{0F4E0D79-1883-4368-A406-ADEE8A763B47}" destId="{D102851B-4539-4DA8-B041-A379BC3F6CE8}" srcOrd="1" destOrd="0" presId="urn:microsoft.com/office/officeart/2005/8/layout/chart3"/>
    <dgm:cxn modelId="{543EFDE5-A0CD-417E-B0B3-B5E4246FEF7E}" type="presParOf" srcId="{0F4E0D79-1883-4368-A406-ADEE8A763B47}" destId="{D8B3D007-A104-4786-9FD2-567200F1E297}" srcOrd="2" destOrd="0" presId="urn:microsoft.com/office/officeart/2005/8/layout/chart3"/>
    <dgm:cxn modelId="{8F05770A-647B-4E6C-95DC-D3C9D10D04EC}" type="presParOf" srcId="{0F4E0D79-1883-4368-A406-ADEE8A763B47}" destId="{594EF669-29F1-48EE-8996-13F88D065103}" srcOrd="3" destOrd="0" presId="urn:microsoft.com/office/officeart/2005/8/layout/chart3"/>
    <dgm:cxn modelId="{9BDBCE69-8F56-42CF-BBFC-E9A484694664}" type="presParOf" srcId="{0F4E0D79-1883-4368-A406-ADEE8A763B47}" destId="{72D825F8-5B00-4452-8874-45B99C648DB1}" srcOrd="4" destOrd="0" presId="urn:microsoft.com/office/officeart/2005/8/layout/chart3"/>
    <dgm:cxn modelId="{879B8A60-9833-45B4-88F6-0E14504B93F7}" type="presParOf" srcId="{0F4E0D79-1883-4368-A406-ADEE8A763B47}" destId="{6B99D7A6-7606-4164-8FE6-4FAA97FFE3FB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67E01F-F645-4A95-B4A8-D4E59C9EAAB1}" type="doc">
      <dgm:prSet loTypeId="urn:microsoft.com/office/officeart/2005/8/layout/matrix1" loCatId="matrix" qsTypeId="urn:microsoft.com/office/officeart/2005/8/quickstyle/3d9" qsCatId="3D" csTypeId="urn:microsoft.com/office/officeart/2005/8/colors/colorful3" csCatId="colorful" phldr="1"/>
      <dgm:spPr/>
      <dgm:t>
        <a:bodyPr/>
        <a:lstStyle/>
        <a:p>
          <a:pPr latinLnBrk="1"/>
          <a:endParaRPr lang="ko-KR" altLang="en-US"/>
        </a:p>
      </dgm:t>
    </dgm:pt>
    <dgm:pt modelId="{4F96391B-22D0-4E81-8DC3-ED3909FF6798}">
      <dgm:prSet phldrT="[텍스트]"/>
      <dgm:spPr/>
      <dgm:t>
        <a:bodyPr/>
        <a:lstStyle/>
        <a:p>
          <a:pPr latinLnBrk="1"/>
          <a:r>
            <a:rPr lang="ko-KR" altLang="en-US" b="1" dirty="0" smtClean="0">
              <a:hlinkClick xmlns:r="http://schemas.openxmlformats.org/officeDocument/2006/relationships" r:id="rId1"/>
            </a:rPr>
            <a:t>독서</a:t>
          </a:r>
          <a:r>
            <a:rPr lang="ko-KR" altLang="en-US" b="0" dirty="0" smtClean="0">
              <a:hlinkClick xmlns:r="http://schemas.openxmlformats.org/officeDocument/2006/relationships" r:id="rId1"/>
            </a:rPr>
            <a:t>교육지원시스템</a:t>
          </a:r>
          <a:r>
            <a:rPr lang="en-US" altLang="ko-KR" b="0" dirty="0" smtClean="0">
              <a:hlinkClick xmlns:r="http://schemas.openxmlformats.org/officeDocument/2006/relationships" r:id="rId1"/>
            </a:rPr>
            <a:t>!</a:t>
          </a:r>
          <a:r>
            <a:rPr lang="ko-KR" altLang="en-US" b="0" dirty="0" smtClean="0"/>
            <a:t> </a:t>
          </a:r>
          <a:endParaRPr lang="ko-KR" altLang="en-US" dirty="0"/>
        </a:p>
      </dgm:t>
    </dgm:pt>
    <dgm:pt modelId="{D75AC243-BAD7-45A7-A2FC-DEE425B3779B}" type="parTrans" cxnId="{C0070F17-80D3-4CBB-B4A7-5DA98B944839}">
      <dgm:prSet/>
      <dgm:spPr/>
      <dgm:t>
        <a:bodyPr/>
        <a:lstStyle/>
        <a:p>
          <a:pPr latinLnBrk="1"/>
          <a:endParaRPr lang="ko-KR" altLang="en-US"/>
        </a:p>
      </dgm:t>
    </dgm:pt>
    <dgm:pt modelId="{79AF550F-0062-47D2-9885-61BD89760BA5}" type="sibTrans" cxnId="{C0070F17-80D3-4CBB-B4A7-5DA98B944839}">
      <dgm:prSet/>
      <dgm:spPr/>
      <dgm:t>
        <a:bodyPr/>
        <a:lstStyle/>
        <a:p>
          <a:pPr latinLnBrk="1"/>
          <a:endParaRPr lang="ko-KR" altLang="en-US"/>
        </a:p>
      </dgm:t>
    </dgm:pt>
    <dgm:pt modelId="{F3B1C1A8-B6FD-4814-9C63-2350264DD7DA}">
      <dgm:prSet phldrT="[텍스트]"/>
      <dgm:spPr/>
      <dgm:t>
        <a:bodyPr/>
        <a:lstStyle/>
        <a:p>
          <a:pPr latinLnBrk="1"/>
          <a:r>
            <a:rPr lang="en-US" b="0" dirty="0" smtClean="0">
              <a:hlinkClick xmlns:r="http://schemas.openxmlformats.org/officeDocument/2006/relationships" r:id="rId2"/>
            </a:rPr>
            <a:t>Reading to win | </a:t>
          </a:r>
          <a:r>
            <a:rPr lang="en-US" b="0" dirty="0" err="1" smtClean="0">
              <a:hlinkClick xmlns:r="http://schemas.openxmlformats.org/officeDocument/2006/relationships" r:id="rId2"/>
            </a:rPr>
            <a:t>ideatory</a:t>
          </a:r>
          <a:r>
            <a:rPr lang="en-US" b="0" dirty="0" smtClean="0"/>
            <a:t> </a:t>
          </a:r>
          <a:endParaRPr lang="ko-KR" altLang="en-US" dirty="0"/>
        </a:p>
      </dgm:t>
    </dgm:pt>
    <dgm:pt modelId="{191F22D0-FBA8-4FE4-BC26-31028C4D06D9}" type="parTrans" cxnId="{AAFA5D02-8CF2-41B3-B4F8-E1D8ED39CEC8}">
      <dgm:prSet/>
      <dgm:spPr/>
      <dgm:t>
        <a:bodyPr/>
        <a:lstStyle/>
        <a:p>
          <a:pPr latinLnBrk="1"/>
          <a:endParaRPr lang="ko-KR" altLang="en-US"/>
        </a:p>
      </dgm:t>
    </dgm:pt>
    <dgm:pt modelId="{67A6A779-A1BE-49DB-88D8-D4FC0A20558D}" type="sibTrans" cxnId="{AAFA5D02-8CF2-41B3-B4F8-E1D8ED39CEC8}">
      <dgm:prSet/>
      <dgm:spPr/>
      <dgm:t>
        <a:bodyPr/>
        <a:lstStyle/>
        <a:p>
          <a:pPr latinLnBrk="1"/>
          <a:endParaRPr lang="ko-KR" altLang="en-US"/>
        </a:p>
      </dgm:t>
    </dgm:pt>
    <dgm:pt modelId="{C0449E03-DA3E-4269-83AF-595DF08E9E1E}">
      <dgm:prSet phldrT="[텍스트]"/>
      <dgm:spPr/>
      <dgm:t>
        <a:bodyPr/>
        <a:lstStyle/>
        <a:p>
          <a:pPr latinLnBrk="1"/>
          <a:r>
            <a:rPr lang="ko-KR" altLang="en-US" b="1" dirty="0" smtClean="0">
              <a:hlinkClick xmlns:r="http://schemas.openxmlformats.org/officeDocument/2006/relationships" r:id="rId3"/>
            </a:rPr>
            <a:t>독서 노하우</a:t>
          </a:r>
          <a:r>
            <a:rPr lang="ko-KR" altLang="en-US" b="0" dirty="0" smtClean="0">
              <a:hlinkClick xmlns:r="http://schemas.openxmlformats.org/officeDocument/2006/relationships" r:id="rId3"/>
            </a:rPr>
            <a:t> </a:t>
          </a:r>
          <a:r>
            <a:rPr lang="en-US" altLang="ko-KR" b="0" dirty="0" smtClean="0">
              <a:hlinkClick xmlns:r="http://schemas.openxmlformats.org/officeDocument/2006/relationships" r:id="rId3"/>
            </a:rPr>
            <a:t>- </a:t>
          </a:r>
          <a:r>
            <a:rPr lang="ko-KR" altLang="en-US" b="0" dirty="0" err="1" smtClean="0">
              <a:hlinkClick xmlns:r="http://schemas.openxmlformats.org/officeDocument/2006/relationships" r:id="rId3"/>
            </a:rPr>
            <a:t>요즘엄마의</a:t>
          </a:r>
          <a:r>
            <a:rPr lang="ko-KR" altLang="en-US" b="0" dirty="0" smtClean="0">
              <a:hlinkClick xmlns:r="http://schemas.openxmlformats.org/officeDocument/2006/relationships" r:id="rId3"/>
            </a:rPr>
            <a:t> 정보창고 </a:t>
          </a:r>
          <a:r>
            <a:rPr lang="en-US" altLang="ko-KR" b="0" dirty="0" smtClean="0">
              <a:hlinkClick xmlns:r="http://schemas.openxmlformats.org/officeDocument/2006/relationships" r:id="rId3"/>
            </a:rPr>
            <a:t>- </a:t>
          </a:r>
          <a:r>
            <a:rPr lang="en-US" altLang="ko-KR" b="0" dirty="0" err="1" smtClean="0">
              <a:hlinkClick xmlns:r="http://schemas.openxmlformats.org/officeDocument/2006/relationships" r:id="rId3"/>
            </a:rPr>
            <a:t>Tistory</a:t>
          </a:r>
          <a:r>
            <a:rPr lang="ko-KR" altLang="en-US" b="0" dirty="0" smtClean="0"/>
            <a:t> </a:t>
          </a:r>
          <a:endParaRPr lang="ko-KR" altLang="en-US" dirty="0"/>
        </a:p>
      </dgm:t>
    </dgm:pt>
    <dgm:pt modelId="{AFB4D12A-FDE3-4CD5-A253-585038D19FB9}" type="parTrans" cxnId="{27C364BE-04DC-444B-9232-C8792A348E64}">
      <dgm:prSet/>
      <dgm:spPr/>
      <dgm:t>
        <a:bodyPr/>
        <a:lstStyle/>
        <a:p>
          <a:pPr latinLnBrk="1"/>
          <a:endParaRPr lang="ko-KR" altLang="en-US"/>
        </a:p>
      </dgm:t>
    </dgm:pt>
    <dgm:pt modelId="{1E4DBF1B-B9EA-4169-B78A-CEE61F4A5070}" type="sibTrans" cxnId="{27C364BE-04DC-444B-9232-C8792A348E64}">
      <dgm:prSet/>
      <dgm:spPr/>
      <dgm:t>
        <a:bodyPr/>
        <a:lstStyle/>
        <a:p>
          <a:pPr latinLnBrk="1"/>
          <a:endParaRPr lang="ko-KR" altLang="en-US"/>
        </a:p>
      </dgm:t>
    </dgm:pt>
    <dgm:pt modelId="{01169D70-C650-4A6D-8C61-13389D1349AB}">
      <dgm:prSet phldrT="[텍스트]"/>
      <dgm:spPr/>
      <dgm:t>
        <a:bodyPr/>
        <a:lstStyle/>
        <a:p>
          <a:pPr latinLnBrk="1"/>
          <a:r>
            <a:rPr lang="en-US" altLang="ko-KR" b="0" dirty="0" smtClean="0">
              <a:hlinkClick xmlns:r="http://schemas.openxmlformats.org/officeDocument/2006/relationships" r:id="rId4"/>
            </a:rPr>
            <a:t>YES24 - [</a:t>
          </a:r>
          <a:r>
            <a:rPr lang="ko-KR" altLang="en-US" b="0" dirty="0" smtClean="0">
              <a:hlinkClick xmlns:r="http://schemas.openxmlformats.org/officeDocument/2006/relationships" r:id="rId4"/>
            </a:rPr>
            <a:t>국내도서</a:t>
          </a:r>
          <a:r>
            <a:rPr lang="en-US" altLang="ko-KR" b="0" dirty="0" smtClean="0">
              <a:hlinkClick xmlns:r="http://schemas.openxmlformats.org/officeDocument/2006/relationships" r:id="rId4"/>
            </a:rPr>
            <a:t>]</a:t>
          </a:r>
          <a:r>
            <a:rPr lang="ko-KR" altLang="en-US" b="0" dirty="0" smtClean="0">
              <a:hlinkClick xmlns:r="http://schemas.openxmlformats.org/officeDocument/2006/relationships" r:id="rId4"/>
            </a:rPr>
            <a:t>세계 명문가의 </a:t>
          </a:r>
          <a:r>
            <a:rPr lang="ko-KR" altLang="en-US" b="1" dirty="0" smtClean="0">
              <a:hlinkClick xmlns:r="http://schemas.openxmlformats.org/officeDocument/2006/relationships" r:id="rId4"/>
            </a:rPr>
            <a:t>독서</a:t>
          </a:r>
          <a:r>
            <a:rPr lang="ko-KR" altLang="en-US" b="0" dirty="0" smtClean="0">
              <a:hlinkClick xmlns:r="http://schemas.openxmlformats.org/officeDocument/2006/relationships" r:id="rId4"/>
            </a:rPr>
            <a:t> 교육</a:t>
          </a:r>
          <a:r>
            <a:rPr lang="ko-KR" altLang="en-US" b="0" dirty="0" smtClean="0"/>
            <a:t> </a:t>
          </a:r>
          <a:endParaRPr lang="ko-KR" altLang="en-US" dirty="0"/>
        </a:p>
      </dgm:t>
    </dgm:pt>
    <dgm:pt modelId="{4D585E3E-E50B-425F-B7B7-2E4FBE0CC0DB}" type="parTrans" cxnId="{C855ED1D-F1C7-4032-B63F-851A677A8FAC}">
      <dgm:prSet/>
      <dgm:spPr/>
      <dgm:t>
        <a:bodyPr/>
        <a:lstStyle/>
        <a:p>
          <a:pPr latinLnBrk="1"/>
          <a:endParaRPr lang="ko-KR" altLang="en-US"/>
        </a:p>
      </dgm:t>
    </dgm:pt>
    <dgm:pt modelId="{1DD79A56-BFB3-4C14-8217-62DEE7E3AD24}" type="sibTrans" cxnId="{C855ED1D-F1C7-4032-B63F-851A677A8FAC}">
      <dgm:prSet/>
      <dgm:spPr/>
      <dgm:t>
        <a:bodyPr/>
        <a:lstStyle/>
        <a:p>
          <a:pPr latinLnBrk="1"/>
          <a:endParaRPr lang="ko-KR" altLang="en-US"/>
        </a:p>
      </dgm:t>
    </dgm:pt>
    <dgm:pt modelId="{4929CD71-D495-4C8D-8F2E-A90559400737}">
      <dgm:prSet phldrT="[텍스트]" phldr="1"/>
      <dgm:spPr/>
      <dgm:t>
        <a:bodyPr/>
        <a:lstStyle/>
        <a:p>
          <a:pPr latinLnBrk="1"/>
          <a:endParaRPr lang="ko-KR" altLang="en-US"/>
        </a:p>
      </dgm:t>
    </dgm:pt>
    <dgm:pt modelId="{D798F25C-C2A9-47CA-9D07-5519E3359606}" type="parTrans" cxnId="{05A1FB6C-C55C-4C76-ABB4-7A1B2D7F0A60}">
      <dgm:prSet/>
      <dgm:spPr/>
      <dgm:t>
        <a:bodyPr/>
        <a:lstStyle/>
        <a:p>
          <a:pPr latinLnBrk="1"/>
          <a:endParaRPr lang="ko-KR" altLang="en-US"/>
        </a:p>
      </dgm:t>
    </dgm:pt>
    <dgm:pt modelId="{FB96B61C-3A08-4968-A9FD-8868A05725FE}" type="sibTrans" cxnId="{05A1FB6C-C55C-4C76-ABB4-7A1B2D7F0A60}">
      <dgm:prSet/>
      <dgm:spPr/>
      <dgm:t>
        <a:bodyPr/>
        <a:lstStyle/>
        <a:p>
          <a:pPr latinLnBrk="1"/>
          <a:endParaRPr lang="ko-KR" altLang="en-US"/>
        </a:p>
      </dgm:t>
    </dgm:pt>
    <dgm:pt modelId="{2425799E-1528-4152-B1FA-71A628F68B80}">
      <dgm:prSet/>
      <dgm:spPr/>
      <dgm:t>
        <a:bodyPr/>
        <a:lstStyle/>
        <a:p>
          <a:pPr latinLnBrk="1"/>
          <a:r>
            <a:rPr lang="ko-KR" altLang="en-US" b="1" dirty="0" smtClean="0">
              <a:hlinkClick xmlns:r="http://schemas.openxmlformats.org/officeDocument/2006/relationships" r:id="rId5"/>
            </a:rPr>
            <a:t>독서</a:t>
          </a:r>
          <a:r>
            <a:rPr lang="ko-KR" altLang="en-US" b="0" dirty="0" smtClean="0">
              <a:hlinkClick xmlns:r="http://schemas.openxmlformats.org/officeDocument/2006/relationships" r:id="rId5"/>
            </a:rPr>
            <a:t>모임 </a:t>
          </a:r>
          <a:r>
            <a:rPr lang="en-US" altLang="ko-KR" b="0" dirty="0" smtClean="0">
              <a:hlinkClick xmlns:r="http://schemas.openxmlformats.org/officeDocument/2006/relationships" r:id="rId5"/>
            </a:rPr>
            <a:t>- </a:t>
          </a:r>
          <a:r>
            <a:rPr lang="ko-KR" altLang="en-US" b="0" dirty="0" smtClean="0">
              <a:hlinkClick xmlns:r="http://schemas.openxmlformats.org/officeDocument/2006/relationships" r:id="rId5"/>
            </a:rPr>
            <a:t>다독다독 </a:t>
          </a:r>
          <a:r>
            <a:rPr lang="en-US" altLang="ko-KR" b="0" dirty="0" smtClean="0">
              <a:hlinkClick xmlns:r="http://schemas.openxmlformats.org/officeDocument/2006/relationships" r:id="rId5"/>
            </a:rPr>
            <a:t>(</a:t>
          </a:r>
          <a:r>
            <a:rPr lang="ko-KR" altLang="en-US" b="0" dirty="0" smtClean="0">
              <a:hlinkClick xmlns:r="http://schemas.openxmlformats.org/officeDocument/2006/relationships" r:id="rId5"/>
            </a:rPr>
            <a:t>多讀多讀</a:t>
          </a:r>
          <a:r>
            <a:rPr lang="en-US" altLang="ko-KR" b="0" dirty="0" smtClean="0">
              <a:hlinkClick xmlns:r="http://schemas.openxmlformats.org/officeDocument/2006/relationships" r:id="rId5"/>
            </a:rPr>
            <a:t>) ::</a:t>
          </a:r>
          <a:r>
            <a:rPr lang="ko-KR" altLang="en-US" b="0" dirty="0" smtClean="0"/>
            <a:t> </a:t>
          </a:r>
          <a:endParaRPr lang="ko-KR" altLang="en-US" dirty="0"/>
        </a:p>
      </dgm:t>
    </dgm:pt>
    <dgm:pt modelId="{9F6AC8EE-8699-4226-A5CE-3C2B988C387C}" type="parTrans" cxnId="{3181A37A-0011-41C3-AEFB-BB383E646525}">
      <dgm:prSet/>
      <dgm:spPr/>
      <dgm:t>
        <a:bodyPr/>
        <a:lstStyle/>
        <a:p>
          <a:pPr latinLnBrk="1"/>
          <a:endParaRPr lang="ko-KR" altLang="en-US"/>
        </a:p>
      </dgm:t>
    </dgm:pt>
    <dgm:pt modelId="{DBFAAAE1-4D70-4139-9767-EDFC15B80318}" type="sibTrans" cxnId="{3181A37A-0011-41C3-AEFB-BB383E646525}">
      <dgm:prSet/>
      <dgm:spPr/>
      <dgm:t>
        <a:bodyPr/>
        <a:lstStyle/>
        <a:p>
          <a:pPr latinLnBrk="1"/>
          <a:endParaRPr lang="ko-KR" altLang="en-US"/>
        </a:p>
      </dgm:t>
    </dgm:pt>
    <dgm:pt modelId="{2C82C932-4415-401F-9E30-52A7961B2EBD}" type="pres">
      <dgm:prSet presAssocID="{B667E01F-F645-4A95-B4A8-D4E59C9EAAB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2BB424D-E3FE-4F10-B2A0-EDC80794E25B}" type="pres">
      <dgm:prSet presAssocID="{B667E01F-F645-4A95-B4A8-D4E59C9EAAB1}" presName="matrix" presStyleCnt="0"/>
      <dgm:spPr/>
      <dgm:t>
        <a:bodyPr/>
        <a:lstStyle/>
        <a:p>
          <a:pPr latinLnBrk="1"/>
          <a:endParaRPr lang="ko-KR" altLang="en-US"/>
        </a:p>
      </dgm:t>
    </dgm:pt>
    <dgm:pt modelId="{CAED5087-9CE5-43BE-B71E-733D52C8051B}" type="pres">
      <dgm:prSet presAssocID="{B667E01F-F645-4A95-B4A8-D4E59C9EAAB1}" presName="tile1" presStyleLbl="node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E87ADB0C-9388-4800-87AF-8BB868B99A2A}" type="pres">
      <dgm:prSet presAssocID="{B667E01F-F645-4A95-B4A8-D4E59C9EAAB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FB1EEF8-86B5-4822-BCE2-A9B67A7A5725}" type="pres">
      <dgm:prSet presAssocID="{B667E01F-F645-4A95-B4A8-D4E59C9EAAB1}" presName="tile2" presStyleLbl="node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418E416C-41B5-4B67-BD04-16B723D50642}" type="pres">
      <dgm:prSet presAssocID="{B667E01F-F645-4A95-B4A8-D4E59C9EAAB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F1F1DC7-2BF9-424E-9157-E8A6FD642789}" type="pres">
      <dgm:prSet presAssocID="{B667E01F-F645-4A95-B4A8-D4E59C9EAAB1}" presName="tile3" presStyleLbl="node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6A903F63-91C4-4043-B76F-C9583D1615FC}" type="pres">
      <dgm:prSet presAssocID="{B667E01F-F645-4A95-B4A8-D4E59C9EAAB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4CFE0A2-45E0-4B0C-9BDA-FD7B875693E8}" type="pres">
      <dgm:prSet presAssocID="{B667E01F-F645-4A95-B4A8-D4E59C9EAAB1}" presName="tile4" presStyleLbl="node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BE0D0A90-179D-4D78-A188-AF0126346329}" type="pres">
      <dgm:prSet presAssocID="{B667E01F-F645-4A95-B4A8-D4E59C9EAAB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E2DEE01-22E9-4D28-9042-4CCF76946464}" type="pres">
      <dgm:prSet presAssocID="{B667E01F-F645-4A95-B4A8-D4E59C9EAAB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0070F17-80D3-4CBB-B4A7-5DA98B944839}" srcId="{B667E01F-F645-4A95-B4A8-D4E59C9EAAB1}" destId="{4F96391B-22D0-4E81-8DC3-ED3909FF6798}" srcOrd="0" destOrd="0" parTransId="{D75AC243-BAD7-45A7-A2FC-DEE425B3779B}" sibTransId="{79AF550F-0062-47D2-9885-61BD89760BA5}"/>
    <dgm:cxn modelId="{C855ED1D-F1C7-4032-B63F-851A677A8FAC}" srcId="{4F96391B-22D0-4E81-8DC3-ED3909FF6798}" destId="{01169D70-C650-4A6D-8C61-13389D1349AB}" srcOrd="3" destOrd="0" parTransId="{4D585E3E-E50B-425F-B7B7-2E4FBE0CC0DB}" sibTransId="{1DD79A56-BFB3-4C14-8217-62DEE7E3AD24}"/>
    <dgm:cxn modelId="{DC086582-71B0-4C9C-A2F9-997AA0280B84}" type="presOf" srcId="{4F96391B-22D0-4E81-8DC3-ED3909FF6798}" destId="{7E2DEE01-22E9-4D28-9042-4CCF76946464}" srcOrd="0" destOrd="0" presId="urn:microsoft.com/office/officeart/2005/8/layout/matrix1"/>
    <dgm:cxn modelId="{BE5B66C0-4CB5-4719-B3F4-DDC6B3965C4D}" type="presOf" srcId="{B667E01F-F645-4A95-B4A8-D4E59C9EAAB1}" destId="{2C82C932-4415-401F-9E30-52A7961B2EBD}" srcOrd="0" destOrd="0" presId="urn:microsoft.com/office/officeart/2005/8/layout/matrix1"/>
    <dgm:cxn modelId="{05A1FB6C-C55C-4C76-ABB4-7A1B2D7F0A60}" srcId="{4F96391B-22D0-4E81-8DC3-ED3909FF6798}" destId="{4929CD71-D495-4C8D-8F2E-A90559400737}" srcOrd="4" destOrd="0" parTransId="{D798F25C-C2A9-47CA-9D07-5519E3359606}" sibTransId="{FB96B61C-3A08-4968-A9FD-8868A05725FE}"/>
    <dgm:cxn modelId="{27C364BE-04DC-444B-9232-C8792A348E64}" srcId="{4F96391B-22D0-4E81-8DC3-ED3909FF6798}" destId="{C0449E03-DA3E-4269-83AF-595DF08E9E1E}" srcOrd="2" destOrd="0" parTransId="{AFB4D12A-FDE3-4CD5-A253-585038D19FB9}" sibTransId="{1E4DBF1B-B9EA-4169-B78A-CEE61F4A5070}"/>
    <dgm:cxn modelId="{E4AB4400-FF29-489B-BD8B-243206C7D42F}" type="presOf" srcId="{C0449E03-DA3E-4269-83AF-595DF08E9E1E}" destId="{5F1F1DC7-2BF9-424E-9157-E8A6FD642789}" srcOrd="0" destOrd="0" presId="urn:microsoft.com/office/officeart/2005/8/layout/matrix1"/>
    <dgm:cxn modelId="{089BAE85-F509-4D62-AD14-1B1192C0BBEC}" type="presOf" srcId="{F3B1C1A8-B6FD-4814-9C63-2350264DD7DA}" destId="{CAED5087-9CE5-43BE-B71E-733D52C8051B}" srcOrd="0" destOrd="0" presId="urn:microsoft.com/office/officeart/2005/8/layout/matrix1"/>
    <dgm:cxn modelId="{3181A37A-0011-41C3-AEFB-BB383E646525}" srcId="{4F96391B-22D0-4E81-8DC3-ED3909FF6798}" destId="{2425799E-1528-4152-B1FA-71A628F68B80}" srcOrd="1" destOrd="0" parTransId="{9F6AC8EE-8699-4226-A5CE-3C2B988C387C}" sibTransId="{DBFAAAE1-4D70-4139-9767-EDFC15B80318}"/>
    <dgm:cxn modelId="{AAFA5D02-8CF2-41B3-B4F8-E1D8ED39CEC8}" srcId="{4F96391B-22D0-4E81-8DC3-ED3909FF6798}" destId="{F3B1C1A8-B6FD-4814-9C63-2350264DD7DA}" srcOrd="0" destOrd="0" parTransId="{191F22D0-FBA8-4FE4-BC26-31028C4D06D9}" sibTransId="{67A6A779-A1BE-49DB-88D8-D4FC0A20558D}"/>
    <dgm:cxn modelId="{9FFAC50C-1142-481D-86A8-83F1DC17F301}" type="presOf" srcId="{01169D70-C650-4A6D-8C61-13389D1349AB}" destId="{24CFE0A2-45E0-4B0C-9BDA-FD7B875693E8}" srcOrd="0" destOrd="0" presId="urn:microsoft.com/office/officeart/2005/8/layout/matrix1"/>
    <dgm:cxn modelId="{BEBE87B1-36F1-461C-A166-124A48AE5B5F}" type="presOf" srcId="{2425799E-1528-4152-B1FA-71A628F68B80}" destId="{418E416C-41B5-4B67-BD04-16B723D50642}" srcOrd="1" destOrd="0" presId="urn:microsoft.com/office/officeart/2005/8/layout/matrix1"/>
    <dgm:cxn modelId="{9F7629F4-2263-47ED-BADD-D61E9E81D564}" type="presOf" srcId="{2425799E-1528-4152-B1FA-71A628F68B80}" destId="{2FB1EEF8-86B5-4822-BCE2-A9B67A7A5725}" srcOrd="0" destOrd="0" presId="urn:microsoft.com/office/officeart/2005/8/layout/matrix1"/>
    <dgm:cxn modelId="{B71B9F27-4E08-4496-8161-0E7D7F734629}" type="presOf" srcId="{C0449E03-DA3E-4269-83AF-595DF08E9E1E}" destId="{6A903F63-91C4-4043-B76F-C9583D1615FC}" srcOrd="1" destOrd="0" presId="urn:microsoft.com/office/officeart/2005/8/layout/matrix1"/>
    <dgm:cxn modelId="{9D75A140-3914-43A7-BF64-788D623B0C83}" type="presOf" srcId="{01169D70-C650-4A6D-8C61-13389D1349AB}" destId="{BE0D0A90-179D-4D78-A188-AF0126346329}" srcOrd="1" destOrd="0" presId="urn:microsoft.com/office/officeart/2005/8/layout/matrix1"/>
    <dgm:cxn modelId="{18F82EB1-6BA8-4E83-85A9-47ABA16503B4}" type="presOf" srcId="{F3B1C1A8-B6FD-4814-9C63-2350264DD7DA}" destId="{E87ADB0C-9388-4800-87AF-8BB868B99A2A}" srcOrd="1" destOrd="0" presId="urn:microsoft.com/office/officeart/2005/8/layout/matrix1"/>
    <dgm:cxn modelId="{8276BF2B-094B-44F0-9A8E-5468F0B4D480}" type="presParOf" srcId="{2C82C932-4415-401F-9E30-52A7961B2EBD}" destId="{42BB424D-E3FE-4F10-B2A0-EDC80794E25B}" srcOrd="0" destOrd="0" presId="urn:microsoft.com/office/officeart/2005/8/layout/matrix1"/>
    <dgm:cxn modelId="{1FBE0F7D-9299-4753-8C85-90040ABC8084}" type="presParOf" srcId="{42BB424D-E3FE-4F10-B2A0-EDC80794E25B}" destId="{CAED5087-9CE5-43BE-B71E-733D52C8051B}" srcOrd="0" destOrd="0" presId="urn:microsoft.com/office/officeart/2005/8/layout/matrix1"/>
    <dgm:cxn modelId="{D3DFDADD-E29F-4EC9-93FE-F4C7461628F4}" type="presParOf" srcId="{42BB424D-E3FE-4F10-B2A0-EDC80794E25B}" destId="{E87ADB0C-9388-4800-87AF-8BB868B99A2A}" srcOrd="1" destOrd="0" presId="urn:microsoft.com/office/officeart/2005/8/layout/matrix1"/>
    <dgm:cxn modelId="{1BD6AEF6-EB40-46A1-A641-D41531A5D58C}" type="presParOf" srcId="{42BB424D-E3FE-4F10-B2A0-EDC80794E25B}" destId="{2FB1EEF8-86B5-4822-BCE2-A9B67A7A5725}" srcOrd="2" destOrd="0" presId="urn:microsoft.com/office/officeart/2005/8/layout/matrix1"/>
    <dgm:cxn modelId="{CE9BB1F4-CE22-403D-9074-B75DC30FF025}" type="presParOf" srcId="{42BB424D-E3FE-4F10-B2A0-EDC80794E25B}" destId="{418E416C-41B5-4B67-BD04-16B723D50642}" srcOrd="3" destOrd="0" presId="urn:microsoft.com/office/officeart/2005/8/layout/matrix1"/>
    <dgm:cxn modelId="{F26CB640-CF30-4916-B4EB-9BF91D77E51B}" type="presParOf" srcId="{42BB424D-E3FE-4F10-B2A0-EDC80794E25B}" destId="{5F1F1DC7-2BF9-424E-9157-E8A6FD642789}" srcOrd="4" destOrd="0" presId="urn:microsoft.com/office/officeart/2005/8/layout/matrix1"/>
    <dgm:cxn modelId="{99090B88-7CF6-42A8-BA88-65ACFACA8A65}" type="presParOf" srcId="{42BB424D-E3FE-4F10-B2A0-EDC80794E25B}" destId="{6A903F63-91C4-4043-B76F-C9583D1615FC}" srcOrd="5" destOrd="0" presId="urn:microsoft.com/office/officeart/2005/8/layout/matrix1"/>
    <dgm:cxn modelId="{CB1786C0-DB3C-41AD-B19F-7D87F86967A2}" type="presParOf" srcId="{42BB424D-E3FE-4F10-B2A0-EDC80794E25B}" destId="{24CFE0A2-45E0-4B0C-9BDA-FD7B875693E8}" srcOrd="6" destOrd="0" presId="urn:microsoft.com/office/officeart/2005/8/layout/matrix1"/>
    <dgm:cxn modelId="{8727681C-7790-4870-AA89-A90C3A989F6E}" type="presParOf" srcId="{42BB424D-E3FE-4F10-B2A0-EDC80794E25B}" destId="{BE0D0A90-179D-4D78-A188-AF0126346329}" srcOrd="7" destOrd="0" presId="urn:microsoft.com/office/officeart/2005/8/layout/matrix1"/>
    <dgm:cxn modelId="{CA404ABC-FA29-46ED-9441-8058C4295D70}" type="presParOf" srcId="{2C82C932-4415-401F-9E30-52A7961B2EBD}" destId="{7E2DEE01-22E9-4D28-9042-4CCF7694646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429D876-7395-4ED4-9816-EB7C2E15FBDB}" type="doc">
      <dgm:prSet loTypeId="urn:microsoft.com/office/officeart/2005/8/layout/cycle3" loCatId="cycle" qsTypeId="urn:microsoft.com/office/officeart/2005/8/quickstyle/3d9" qsCatId="3D" csTypeId="urn:microsoft.com/office/officeart/2005/8/colors/colorful3" csCatId="colorful" phldr="1"/>
      <dgm:spPr/>
      <dgm:t>
        <a:bodyPr/>
        <a:lstStyle/>
        <a:p>
          <a:pPr latinLnBrk="1"/>
          <a:endParaRPr lang="ko-KR" altLang="en-US"/>
        </a:p>
      </dgm:t>
    </dgm:pt>
    <dgm:pt modelId="{E9E238AF-8718-45C9-B9E0-D86D2C70B52D}">
      <dgm:prSet phldrT="[텍스트]"/>
      <dgm:spPr/>
      <dgm:t>
        <a:bodyPr/>
        <a:lstStyle/>
        <a:p>
          <a:pPr latinLnBrk="1"/>
          <a:r>
            <a:rPr lang="en-US" altLang="ko-KR" b="0" dirty="0" smtClean="0">
              <a:hlinkClick xmlns:r="http://schemas.openxmlformats.org/officeDocument/2006/relationships" r:id="rId1"/>
            </a:rPr>
            <a:t>Early Bird : </a:t>
          </a:r>
          <a:r>
            <a:rPr lang="ko-KR" altLang="en-US" b="0" dirty="0" smtClean="0">
              <a:hlinkClick xmlns:r="http://schemas.openxmlformats.org/officeDocument/2006/relationships" r:id="rId1"/>
            </a:rPr>
            <a:t>고수 엄마의 </a:t>
          </a:r>
          <a:r>
            <a:rPr lang="ko-KR" altLang="en-US" b="1" dirty="0" smtClean="0">
              <a:hlinkClick xmlns:r="http://schemas.openxmlformats.org/officeDocument/2006/relationships" r:id="rId1"/>
            </a:rPr>
            <a:t>독서</a:t>
          </a:r>
          <a:r>
            <a:rPr lang="ko-KR" altLang="en-US" b="0" dirty="0" smtClean="0">
              <a:hlinkClick xmlns:r="http://schemas.openxmlformats.org/officeDocument/2006/relationships" r:id="rId1"/>
            </a:rPr>
            <a:t> 지도 </a:t>
          </a:r>
          <a:r>
            <a:rPr lang="ko-KR" altLang="en-US" b="1" dirty="0" smtClean="0">
              <a:hlinkClick xmlns:r="http://schemas.openxmlformats.org/officeDocument/2006/relationships" r:id="rId1"/>
            </a:rPr>
            <a:t>노하우</a:t>
          </a:r>
          <a:r>
            <a:rPr lang="ko-KR" altLang="en-US" b="0" dirty="0" smtClean="0"/>
            <a:t> </a:t>
          </a:r>
          <a:endParaRPr lang="ko-KR" altLang="en-US" dirty="0"/>
        </a:p>
      </dgm:t>
    </dgm:pt>
    <dgm:pt modelId="{DDDD218E-A6E0-49C7-8642-ED3B0B812A3C}" type="parTrans" cxnId="{40997B98-B07A-4919-ABF8-18D0E4C82E07}">
      <dgm:prSet/>
      <dgm:spPr/>
      <dgm:t>
        <a:bodyPr/>
        <a:lstStyle/>
        <a:p>
          <a:pPr latinLnBrk="1"/>
          <a:endParaRPr lang="ko-KR" altLang="en-US"/>
        </a:p>
      </dgm:t>
    </dgm:pt>
    <dgm:pt modelId="{FBCC8E7C-11EE-4D32-B623-3BD719256E53}" type="sibTrans" cxnId="{40997B98-B07A-4919-ABF8-18D0E4C82E07}">
      <dgm:prSet/>
      <dgm:spPr/>
      <dgm:t>
        <a:bodyPr/>
        <a:lstStyle/>
        <a:p>
          <a:pPr latinLnBrk="1"/>
          <a:endParaRPr lang="ko-KR" altLang="en-US"/>
        </a:p>
      </dgm:t>
    </dgm:pt>
    <dgm:pt modelId="{03208B0F-DC33-41CC-9A27-451BA0B83AC1}">
      <dgm:prSet phldrT="[텍스트]"/>
      <dgm:spPr/>
      <dgm:t>
        <a:bodyPr/>
        <a:lstStyle/>
        <a:p>
          <a:pPr latinLnBrk="1"/>
          <a:r>
            <a:rPr lang="ko-KR" altLang="en-US" b="0" dirty="0" err="1" smtClean="0">
              <a:hlinkClick xmlns:r="http://schemas.openxmlformats.org/officeDocument/2006/relationships" r:id="rId2"/>
            </a:rPr>
            <a:t>리브로</a:t>
          </a:r>
          <a:r>
            <a:rPr lang="ko-KR" altLang="en-US" b="0" dirty="0" smtClean="0">
              <a:hlinkClick xmlns:r="http://schemas.openxmlformats.org/officeDocument/2006/relationships" r:id="rId2"/>
            </a:rPr>
            <a:t> </a:t>
          </a:r>
          <a:r>
            <a:rPr lang="en-US" altLang="ko-KR" b="0" dirty="0" smtClean="0">
              <a:hlinkClick xmlns:r="http://schemas.openxmlformats.org/officeDocument/2006/relationships" r:id="rId2"/>
            </a:rPr>
            <a:t>MD, '</a:t>
          </a:r>
          <a:r>
            <a:rPr lang="ko-KR" altLang="en-US" b="1" dirty="0" smtClean="0">
              <a:hlinkClick xmlns:r="http://schemas.openxmlformats.org/officeDocument/2006/relationships" r:id="rId2"/>
            </a:rPr>
            <a:t>독서</a:t>
          </a:r>
          <a:r>
            <a:rPr lang="ko-KR" altLang="en-US" b="0" dirty="0" smtClean="0">
              <a:hlinkClick xmlns:r="http://schemas.openxmlformats.org/officeDocument/2006/relationships" r:id="rId2"/>
            </a:rPr>
            <a:t>의 기술</a:t>
          </a:r>
          <a:r>
            <a:rPr lang="en-US" altLang="ko-KR" b="0" dirty="0" smtClean="0">
              <a:hlinkClick xmlns:r="http://schemas.openxmlformats.org/officeDocument/2006/relationships" r:id="rId2"/>
            </a:rPr>
            <a:t>' </a:t>
          </a:r>
          <a:r>
            <a:rPr lang="ko-KR" altLang="en-US" b="0" dirty="0" smtClean="0">
              <a:hlinkClick xmlns:r="http://schemas.openxmlformats.org/officeDocument/2006/relationships" r:id="rId2"/>
            </a:rPr>
            <a:t>발표 </a:t>
          </a:r>
          <a:r>
            <a:rPr lang="en-US" altLang="ko-KR" b="0" dirty="0" smtClean="0">
              <a:hlinkClick xmlns:r="http://schemas.openxmlformats.org/officeDocument/2006/relationships" r:id="rId2"/>
            </a:rPr>
            <a:t>- </a:t>
          </a:r>
          <a:r>
            <a:rPr lang="ko-KR" altLang="en-US" b="0" dirty="0" err="1" smtClean="0">
              <a:hlinkClick xmlns:r="http://schemas.openxmlformats.org/officeDocument/2006/relationships" r:id="rId2"/>
            </a:rPr>
            <a:t>프라임경제</a:t>
          </a:r>
          <a:r>
            <a:rPr lang="ko-KR" altLang="en-US" b="0" dirty="0" smtClean="0"/>
            <a:t> </a:t>
          </a:r>
          <a:endParaRPr lang="ko-KR" altLang="en-US" dirty="0"/>
        </a:p>
      </dgm:t>
    </dgm:pt>
    <dgm:pt modelId="{EE58AEC0-8481-47AB-9310-24154A53BC72}" type="parTrans" cxnId="{25045E48-45E7-4F02-8493-BDFEB9C7CA04}">
      <dgm:prSet/>
      <dgm:spPr/>
      <dgm:t>
        <a:bodyPr/>
        <a:lstStyle/>
        <a:p>
          <a:pPr latinLnBrk="1"/>
          <a:endParaRPr lang="ko-KR" altLang="en-US"/>
        </a:p>
      </dgm:t>
    </dgm:pt>
    <dgm:pt modelId="{1A00A57E-5192-4BE2-9BE8-81A6E1C5086B}" type="sibTrans" cxnId="{25045E48-45E7-4F02-8493-BDFEB9C7CA04}">
      <dgm:prSet/>
      <dgm:spPr/>
      <dgm:t>
        <a:bodyPr/>
        <a:lstStyle/>
        <a:p>
          <a:pPr latinLnBrk="1"/>
          <a:endParaRPr lang="ko-KR" altLang="en-US"/>
        </a:p>
      </dgm:t>
    </dgm:pt>
    <dgm:pt modelId="{BC26F1C9-27A2-4981-9BDC-255D75BFE707}">
      <dgm:prSet phldrT="[텍스트]"/>
      <dgm:spPr/>
      <dgm:t>
        <a:bodyPr/>
        <a:lstStyle/>
        <a:p>
          <a:pPr latinLnBrk="1"/>
          <a:r>
            <a:rPr lang="ko-KR" altLang="en-US" b="1" dirty="0" smtClean="0">
              <a:hlinkClick xmlns:r="http://schemas.openxmlformats.org/officeDocument/2006/relationships" r:id="rId3"/>
            </a:rPr>
            <a:t>독서</a:t>
          </a:r>
          <a:r>
            <a:rPr lang="ko-KR" altLang="en-US" b="0" dirty="0" smtClean="0">
              <a:hlinkClick xmlns:r="http://schemas.openxmlformats.org/officeDocument/2006/relationships" r:id="rId3"/>
            </a:rPr>
            <a:t>를 통한 창의인성 교육의 </a:t>
          </a:r>
          <a:r>
            <a:rPr lang="ko-KR" altLang="en-US" b="1" dirty="0" smtClean="0">
              <a:hlinkClick xmlns:r="http://schemas.openxmlformats.org/officeDocument/2006/relationships" r:id="rId3"/>
            </a:rPr>
            <a:t>노하우</a:t>
          </a:r>
          <a:r>
            <a:rPr lang="ko-KR" altLang="en-US" b="0" dirty="0" smtClean="0">
              <a:hlinkClick xmlns:r="http://schemas.openxmlformats.org/officeDocument/2006/relationships" r:id="rId3"/>
            </a:rPr>
            <a:t> </a:t>
          </a:r>
          <a:r>
            <a:rPr lang="en-US" altLang="ko-KR" b="0" dirty="0" smtClean="0">
              <a:hlinkClick xmlns:r="http://schemas.openxmlformats.org/officeDocument/2006/relationships" r:id="rId3"/>
            </a:rPr>
            <a:t>- </a:t>
          </a:r>
          <a:r>
            <a:rPr lang="ko-KR" altLang="en-US" b="0" dirty="0" err="1" smtClean="0">
              <a:hlinkClick xmlns:r="http://schemas.openxmlformats.org/officeDocument/2006/relationships" r:id="rId3"/>
            </a:rPr>
            <a:t>사이언스타임즈</a:t>
          </a:r>
          <a:r>
            <a:rPr lang="ko-KR" altLang="en-US" b="0" dirty="0" smtClean="0"/>
            <a:t> </a:t>
          </a:r>
          <a:endParaRPr lang="ko-KR" altLang="en-US" dirty="0"/>
        </a:p>
      </dgm:t>
    </dgm:pt>
    <dgm:pt modelId="{F0545E9E-71FA-4E6A-A297-42632BD9BCF3}" type="parTrans" cxnId="{11023511-E2E7-4F76-B33C-A90AE5338A22}">
      <dgm:prSet/>
      <dgm:spPr/>
      <dgm:t>
        <a:bodyPr/>
        <a:lstStyle/>
        <a:p>
          <a:pPr latinLnBrk="1"/>
          <a:endParaRPr lang="ko-KR" altLang="en-US"/>
        </a:p>
      </dgm:t>
    </dgm:pt>
    <dgm:pt modelId="{1F78CC79-9E50-46E1-A456-6DA9B68A1EB2}" type="sibTrans" cxnId="{11023511-E2E7-4F76-B33C-A90AE5338A22}">
      <dgm:prSet/>
      <dgm:spPr/>
      <dgm:t>
        <a:bodyPr/>
        <a:lstStyle/>
        <a:p>
          <a:pPr latinLnBrk="1"/>
          <a:endParaRPr lang="ko-KR" altLang="en-US"/>
        </a:p>
      </dgm:t>
    </dgm:pt>
    <dgm:pt modelId="{717E2986-AC61-4815-9E7C-32531F45685F}">
      <dgm:prSet phldrT="[텍스트]"/>
      <dgm:spPr/>
      <dgm:t>
        <a:bodyPr/>
        <a:lstStyle/>
        <a:p>
          <a:pPr latinLnBrk="1"/>
          <a:r>
            <a:rPr lang="ko-KR" altLang="en-US" b="0" dirty="0" smtClean="0">
              <a:hlinkClick xmlns:r="http://schemas.openxmlformats.org/officeDocument/2006/relationships" r:id="rId4"/>
            </a:rPr>
            <a:t>대통령의 </a:t>
          </a:r>
          <a:r>
            <a:rPr lang="ko-KR" altLang="en-US" b="0" dirty="0" err="1" smtClean="0">
              <a:hlinkClick xmlns:r="http://schemas.openxmlformats.org/officeDocument/2006/relationships" r:id="rId4"/>
            </a:rPr>
            <a:t>독서법</a:t>
          </a:r>
          <a:r>
            <a:rPr lang="ko-KR" altLang="en-US" b="0" dirty="0" smtClean="0">
              <a:hlinkClick xmlns:r="http://schemas.openxmlformats.org/officeDocument/2006/relationships" r:id="rId4"/>
            </a:rPr>
            <a:t> </a:t>
          </a:r>
          <a:r>
            <a:rPr lang="en-US" altLang="ko-KR" b="0" dirty="0" smtClean="0">
              <a:hlinkClick xmlns:r="http://schemas.openxmlformats.org/officeDocument/2006/relationships" r:id="rId4"/>
            </a:rPr>
            <a:t>- </a:t>
          </a:r>
          <a:r>
            <a:rPr lang="ko-KR" altLang="en-US" b="0" dirty="0" smtClean="0">
              <a:hlinkClick xmlns:r="http://schemas.openxmlformats.org/officeDocument/2006/relationships" r:id="rId4"/>
            </a:rPr>
            <a:t>직장인 </a:t>
          </a:r>
          <a:r>
            <a:rPr lang="en-US" altLang="ko-KR" b="0" dirty="0" smtClean="0">
              <a:hlinkClick xmlns:r="http://schemas.openxmlformats.org/officeDocument/2006/relationships" r:id="rId4"/>
            </a:rPr>
            <a:t>Biz </a:t>
          </a:r>
          <a:r>
            <a:rPr lang="ko-KR" altLang="en-US" b="0" dirty="0" smtClean="0">
              <a:hlinkClick xmlns:r="http://schemas.openxmlformats.org/officeDocument/2006/relationships" r:id="rId4"/>
            </a:rPr>
            <a:t>실무 동영상백과 </a:t>
          </a:r>
          <a:r>
            <a:rPr lang="en-US" altLang="ko-KR" b="0" dirty="0" smtClean="0">
              <a:hlinkClick xmlns:r="http://schemas.openxmlformats.org/officeDocument/2006/relationships" r:id="rId4"/>
            </a:rPr>
            <a:t>:: </a:t>
          </a:r>
          <a:r>
            <a:rPr lang="ko-KR" altLang="en-US" b="0" dirty="0" err="1" smtClean="0">
              <a:hlinkClick xmlns:r="http://schemas.openxmlformats.org/officeDocument/2006/relationships" r:id="rId4"/>
            </a:rPr>
            <a:t>휴넷</a:t>
          </a:r>
          <a:r>
            <a:rPr lang="ko-KR" altLang="en-US" b="0" dirty="0" smtClean="0">
              <a:hlinkClick xmlns:r="http://schemas.openxmlformats.org/officeDocument/2006/relationships" r:id="rId4"/>
            </a:rPr>
            <a:t> 상상마루</a:t>
          </a:r>
          <a:r>
            <a:rPr lang="ko-KR" altLang="en-US" b="0" dirty="0" smtClean="0"/>
            <a:t> </a:t>
          </a:r>
          <a:endParaRPr lang="ko-KR" altLang="en-US" dirty="0"/>
        </a:p>
      </dgm:t>
    </dgm:pt>
    <dgm:pt modelId="{6D088317-E804-49EE-B679-8C40A47FAE68}" type="parTrans" cxnId="{5B20F0E7-6461-48C7-BE75-468C4FE48A0B}">
      <dgm:prSet/>
      <dgm:spPr/>
      <dgm:t>
        <a:bodyPr/>
        <a:lstStyle/>
        <a:p>
          <a:pPr latinLnBrk="1"/>
          <a:endParaRPr lang="ko-KR" altLang="en-US"/>
        </a:p>
      </dgm:t>
    </dgm:pt>
    <dgm:pt modelId="{38751CF4-416F-495A-A428-F0518F1C1BBF}" type="sibTrans" cxnId="{5B20F0E7-6461-48C7-BE75-468C4FE48A0B}">
      <dgm:prSet/>
      <dgm:spPr/>
      <dgm:t>
        <a:bodyPr/>
        <a:lstStyle/>
        <a:p>
          <a:pPr latinLnBrk="1"/>
          <a:endParaRPr lang="ko-KR" altLang="en-US"/>
        </a:p>
      </dgm:t>
    </dgm:pt>
    <dgm:pt modelId="{838F27E2-781D-4EB7-8C43-144E0CF27469}">
      <dgm:prSet phldrT="[텍스트]"/>
      <dgm:spPr/>
      <dgm:t>
        <a:bodyPr/>
        <a:lstStyle/>
        <a:p>
          <a:pPr latinLnBrk="1"/>
          <a:r>
            <a:rPr lang="ko-KR" altLang="en-US" b="0" dirty="0" err="1" smtClean="0">
              <a:hlinkClick xmlns:r="http://schemas.openxmlformats.org/officeDocument/2006/relationships" r:id="rId5"/>
            </a:rPr>
            <a:t>책고르는</a:t>
          </a:r>
          <a:r>
            <a:rPr lang="ko-KR" altLang="en-US" b="0" dirty="0" smtClean="0">
              <a:hlinkClick xmlns:r="http://schemas.openxmlformats.org/officeDocument/2006/relationships" r:id="rId5"/>
            </a:rPr>
            <a:t> </a:t>
          </a:r>
          <a:r>
            <a:rPr lang="ko-KR" altLang="en-US" b="1" dirty="0" smtClean="0">
              <a:hlinkClick xmlns:r="http://schemas.openxmlformats.org/officeDocument/2006/relationships" r:id="rId5"/>
            </a:rPr>
            <a:t>노하우</a:t>
          </a:r>
          <a:r>
            <a:rPr lang="ko-KR" altLang="en-US" b="0" dirty="0" smtClean="0">
              <a:hlinkClick xmlns:r="http://schemas.openxmlformats.org/officeDocument/2006/relationships" r:id="rId5"/>
            </a:rPr>
            <a:t> </a:t>
          </a:r>
          <a:r>
            <a:rPr lang="en-US" altLang="ko-KR" b="0" dirty="0" smtClean="0">
              <a:hlinkClick xmlns:r="http://schemas.openxmlformats.org/officeDocument/2006/relationships" r:id="rId5"/>
            </a:rPr>
            <a:t>&gt; </a:t>
          </a:r>
          <a:r>
            <a:rPr lang="ko-KR" altLang="en-US" b="0" dirty="0" smtClean="0">
              <a:hlinkClick xmlns:r="http://schemas.openxmlformats.org/officeDocument/2006/relationships" r:id="rId5"/>
            </a:rPr>
            <a:t>아이들 </a:t>
          </a:r>
          <a:r>
            <a:rPr lang="ko-KR" altLang="en-US" b="1" dirty="0" smtClean="0">
              <a:hlinkClick xmlns:r="http://schemas.openxmlformats.org/officeDocument/2006/relationships" r:id="rId5"/>
            </a:rPr>
            <a:t>독서</a:t>
          </a:r>
          <a:r>
            <a:rPr lang="ko-KR" altLang="en-US" b="0" dirty="0" smtClean="0">
              <a:hlinkClick xmlns:r="http://schemas.openxmlformats.org/officeDocument/2006/relationships" r:id="rId5"/>
            </a:rPr>
            <a:t> 관련 유용한 사이트</a:t>
          </a:r>
          <a:r>
            <a:rPr lang="ko-KR" altLang="en-US" b="0" dirty="0" smtClean="0"/>
            <a:t> </a:t>
          </a:r>
          <a:endParaRPr lang="ko-KR" altLang="en-US" dirty="0"/>
        </a:p>
      </dgm:t>
    </dgm:pt>
    <dgm:pt modelId="{89133B3E-04C4-4AD2-BB4F-A7479A09846D}" type="parTrans" cxnId="{4BA36D12-651A-4DD9-BE0C-82D88DAA3480}">
      <dgm:prSet/>
      <dgm:spPr/>
      <dgm:t>
        <a:bodyPr/>
        <a:lstStyle/>
        <a:p>
          <a:pPr latinLnBrk="1"/>
          <a:endParaRPr lang="ko-KR" altLang="en-US"/>
        </a:p>
      </dgm:t>
    </dgm:pt>
    <dgm:pt modelId="{AE219C4B-6A90-4D45-AF16-35C7F2474DB6}" type="sibTrans" cxnId="{4BA36D12-651A-4DD9-BE0C-82D88DAA3480}">
      <dgm:prSet/>
      <dgm:spPr/>
      <dgm:t>
        <a:bodyPr/>
        <a:lstStyle/>
        <a:p>
          <a:pPr latinLnBrk="1"/>
          <a:endParaRPr lang="ko-KR" altLang="en-US"/>
        </a:p>
      </dgm:t>
    </dgm:pt>
    <dgm:pt modelId="{80FD3684-3949-4A32-99B5-3BF18E6B1249}" type="pres">
      <dgm:prSet presAssocID="{B429D876-7395-4ED4-9816-EB7C2E15FBD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20F7F2E-2FCC-4799-9797-97903E1D6950}" type="pres">
      <dgm:prSet presAssocID="{B429D876-7395-4ED4-9816-EB7C2E15FBDB}" presName="cycle" presStyleCnt="0"/>
      <dgm:spPr/>
      <dgm:t>
        <a:bodyPr/>
        <a:lstStyle/>
        <a:p>
          <a:pPr latinLnBrk="1"/>
          <a:endParaRPr lang="ko-KR" altLang="en-US"/>
        </a:p>
      </dgm:t>
    </dgm:pt>
    <dgm:pt modelId="{EEB3B7F4-5B43-4CB8-82FA-D0363ECBB872}" type="pres">
      <dgm:prSet presAssocID="{E9E238AF-8718-45C9-B9E0-D86D2C70B52D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FDA9E4-FBF1-4906-AC8A-DD43D5AA90F3}" type="pres">
      <dgm:prSet presAssocID="{FBCC8E7C-11EE-4D32-B623-3BD719256E53}" presName="sibTransFirstNode" presStyleLbl="bgShp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72CCE9A5-899A-46D0-BFF3-B8C3D0BDD4E3}" type="pres">
      <dgm:prSet presAssocID="{03208B0F-DC33-41CC-9A27-451BA0B83AC1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BEE3B44-3614-44F9-B0F1-11B72AD06B8C}" type="pres">
      <dgm:prSet presAssocID="{BC26F1C9-27A2-4981-9BDC-255D75BFE707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C07120E-2EA0-43DB-A02F-57C8C009023A}" type="pres">
      <dgm:prSet presAssocID="{717E2986-AC61-4815-9E7C-32531F45685F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AE4A2E9-18F5-4526-ABFC-668132E10BAF}" type="pres">
      <dgm:prSet presAssocID="{838F27E2-781D-4EB7-8C43-144E0CF27469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3C85159-001C-4BEB-BF8B-2F81BFADDFE1}" type="presOf" srcId="{FBCC8E7C-11EE-4D32-B623-3BD719256E53}" destId="{04FDA9E4-FBF1-4906-AC8A-DD43D5AA90F3}" srcOrd="0" destOrd="0" presId="urn:microsoft.com/office/officeart/2005/8/layout/cycle3"/>
    <dgm:cxn modelId="{A67E2BA9-34DB-48F7-A4DB-264CB701BFA4}" type="presOf" srcId="{717E2986-AC61-4815-9E7C-32531F45685F}" destId="{EC07120E-2EA0-43DB-A02F-57C8C009023A}" srcOrd="0" destOrd="0" presId="urn:microsoft.com/office/officeart/2005/8/layout/cycle3"/>
    <dgm:cxn modelId="{B9631902-CB4F-4D8D-A287-EAE0D6D0F610}" type="presOf" srcId="{BC26F1C9-27A2-4981-9BDC-255D75BFE707}" destId="{3BEE3B44-3614-44F9-B0F1-11B72AD06B8C}" srcOrd="0" destOrd="0" presId="urn:microsoft.com/office/officeart/2005/8/layout/cycle3"/>
    <dgm:cxn modelId="{25045E48-45E7-4F02-8493-BDFEB9C7CA04}" srcId="{B429D876-7395-4ED4-9816-EB7C2E15FBDB}" destId="{03208B0F-DC33-41CC-9A27-451BA0B83AC1}" srcOrd="1" destOrd="0" parTransId="{EE58AEC0-8481-47AB-9310-24154A53BC72}" sibTransId="{1A00A57E-5192-4BE2-9BE8-81A6E1C5086B}"/>
    <dgm:cxn modelId="{11023511-E2E7-4F76-B33C-A90AE5338A22}" srcId="{B429D876-7395-4ED4-9816-EB7C2E15FBDB}" destId="{BC26F1C9-27A2-4981-9BDC-255D75BFE707}" srcOrd="2" destOrd="0" parTransId="{F0545E9E-71FA-4E6A-A297-42632BD9BCF3}" sibTransId="{1F78CC79-9E50-46E1-A456-6DA9B68A1EB2}"/>
    <dgm:cxn modelId="{5085AD2F-BD11-408F-ABD5-56E2ACCCF34D}" type="presOf" srcId="{03208B0F-DC33-41CC-9A27-451BA0B83AC1}" destId="{72CCE9A5-899A-46D0-BFF3-B8C3D0BDD4E3}" srcOrd="0" destOrd="0" presId="urn:microsoft.com/office/officeart/2005/8/layout/cycle3"/>
    <dgm:cxn modelId="{16D7DD29-CD22-4300-A762-26AE8EEB4059}" type="presOf" srcId="{E9E238AF-8718-45C9-B9E0-D86D2C70B52D}" destId="{EEB3B7F4-5B43-4CB8-82FA-D0363ECBB872}" srcOrd="0" destOrd="0" presId="urn:microsoft.com/office/officeart/2005/8/layout/cycle3"/>
    <dgm:cxn modelId="{40997B98-B07A-4919-ABF8-18D0E4C82E07}" srcId="{B429D876-7395-4ED4-9816-EB7C2E15FBDB}" destId="{E9E238AF-8718-45C9-B9E0-D86D2C70B52D}" srcOrd="0" destOrd="0" parTransId="{DDDD218E-A6E0-49C7-8642-ED3B0B812A3C}" sibTransId="{FBCC8E7C-11EE-4D32-B623-3BD719256E53}"/>
    <dgm:cxn modelId="{5B20F0E7-6461-48C7-BE75-468C4FE48A0B}" srcId="{B429D876-7395-4ED4-9816-EB7C2E15FBDB}" destId="{717E2986-AC61-4815-9E7C-32531F45685F}" srcOrd="3" destOrd="0" parTransId="{6D088317-E804-49EE-B679-8C40A47FAE68}" sibTransId="{38751CF4-416F-495A-A428-F0518F1C1BBF}"/>
    <dgm:cxn modelId="{87D4EE78-8BAF-4510-96C3-9E66D24BB0B8}" type="presOf" srcId="{838F27E2-781D-4EB7-8C43-144E0CF27469}" destId="{2AE4A2E9-18F5-4526-ABFC-668132E10BAF}" srcOrd="0" destOrd="0" presId="urn:microsoft.com/office/officeart/2005/8/layout/cycle3"/>
    <dgm:cxn modelId="{4BE8C534-4362-45DF-92A6-D82B0EF1947D}" type="presOf" srcId="{B429D876-7395-4ED4-9816-EB7C2E15FBDB}" destId="{80FD3684-3949-4A32-99B5-3BF18E6B1249}" srcOrd="0" destOrd="0" presId="urn:microsoft.com/office/officeart/2005/8/layout/cycle3"/>
    <dgm:cxn modelId="{4BA36D12-651A-4DD9-BE0C-82D88DAA3480}" srcId="{B429D876-7395-4ED4-9816-EB7C2E15FBDB}" destId="{838F27E2-781D-4EB7-8C43-144E0CF27469}" srcOrd="4" destOrd="0" parTransId="{89133B3E-04C4-4AD2-BB4F-A7479A09846D}" sibTransId="{AE219C4B-6A90-4D45-AF16-35C7F2474DB6}"/>
    <dgm:cxn modelId="{6BE41CB3-55EB-4B24-8B56-8A4A3F6FE6F5}" type="presParOf" srcId="{80FD3684-3949-4A32-99B5-3BF18E6B1249}" destId="{E20F7F2E-2FCC-4799-9797-97903E1D6950}" srcOrd="0" destOrd="0" presId="urn:microsoft.com/office/officeart/2005/8/layout/cycle3"/>
    <dgm:cxn modelId="{40068789-234F-4D04-953F-E05BFA796AAC}" type="presParOf" srcId="{E20F7F2E-2FCC-4799-9797-97903E1D6950}" destId="{EEB3B7F4-5B43-4CB8-82FA-D0363ECBB872}" srcOrd="0" destOrd="0" presId="urn:microsoft.com/office/officeart/2005/8/layout/cycle3"/>
    <dgm:cxn modelId="{F5CB0443-E30F-4B5D-8E4D-02214AD22AD0}" type="presParOf" srcId="{E20F7F2E-2FCC-4799-9797-97903E1D6950}" destId="{04FDA9E4-FBF1-4906-AC8A-DD43D5AA90F3}" srcOrd="1" destOrd="0" presId="urn:microsoft.com/office/officeart/2005/8/layout/cycle3"/>
    <dgm:cxn modelId="{3CD71259-65D0-4F62-A30B-7BD78220AF96}" type="presParOf" srcId="{E20F7F2E-2FCC-4799-9797-97903E1D6950}" destId="{72CCE9A5-899A-46D0-BFF3-B8C3D0BDD4E3}" srcOrd="2" destOrd="0" presId="urn:microsoft.com/office/officeart/2005/8/layout/cycle3"/>
    <dgm:cxn modelId="{3359C476-8454-4D50-B9EC-2E9DB8F796F2}" type="presParOf" srcId="{E20F7F2E-2FCC-4799-9797-97903E1D6950}" destId="{3BEE3B44-3614-44F9-B0F1-11B72AD06B8C}" srcOrd="3" destOrd="0" presId="urn:microsoft.com/office/officeart/2005/8/layout/cycle3"/>
    <dgm:cxn modelId="{D0449037-4199-497A-B7D9-6537B22E32ED}" type="presParOf" srcId="{E20F7F2E-2FCC-4799-9797-97903E1D6950}" destId="{EC07120E-2EA0-43DB-A02F-57C8C009023A}" srcOrd="4" destOrd="0" presId="urn:microsoft.com/office/officeart/2005/8/layout/cycle3"/>
    <dgm:cxn modelId="{262508D7-2A6C-497B-9DFE-78FBF0CE479E}" type="presParOf" srcId="{E20F7F2E-2FCC-4799-9797-97903E1D6950}" destId="{2AE4A2E9-18F5-4526-ABFC-668132E10BA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92439A-35D6-409F-A87E-A0FC7788339E}" type="doc">
      <dgm:prSet loTypeId="urn:microsoft.com/office/officeart/2005/8/layout/pyramid4" loCatId="pyramid" qsTypeId="urn:microsoft.com/office/officeart/2005/8/quickstyle/3d8" qsCatId="3D" csTypeId="urn:microsoft.com/office/officeart/2005/8/colors/colorful3" csCatId="colorful" phldr="1"/>
      <dgm:spPr/>
      <dgm:t>
        <a:bodyPr/>
        <a:lstStyle/>
        <a:p>
          <a:pPr latinLnBrk="1"/>
          <a:endParaRPr lang="ko-KR" altLang="en-US"/>
        </a:p>
      </dgm:t>
    </dgm:pt>
    <dgm:pt modelId="{8D954383-EF45-414F-AF4B-9C88B2D06BAA}">
      <dgm:prSet phldrT="[텍스트]" custT="1"/>
      <dgm:spPr/>
      <dgm:t>
        <a:bodyPr/>
        <a:lstStyle/>
        <a:p>
          <a:pPr latinLnBrk="1"/>
          <a:r>
            <a:rPr lang="en-US" sz="1800" b="0" dirty="0" smtClean="0">
              <a:hlinkClick xmlns:r="http://schemas.openxmlformats.org/officeDocument/2006/relationships" r:id="rId1"/>
            </a:rPr>
            <a:t>Center for the </a:t>
          </a:r>
          <a:r>
            <a:rPr lang="en-US" sz="1800" b="1" dirty="0" smtClean="0">
              <a:hlinkClick xmlns:r="http://schemas.openxmlformats.org/officeDocument/2006/relationships" r:id="rId1"/>
            </a:rPr>
            <a:t>Study</a:t>
          </a:r>
          <a:r>
            <a:rPr lang="en-US" sz="1800" b="0" dirty="0" smtClean="0">
              <a:hlinkClick xmlns:r="http://schemas.openxmlformats.org/officeDocument/2006/relationships" r:id="rId1"/>
            </a:rPr>
            <a:t> of Human </a:t>
          </a:r>
          <a:r>
            <a:rPr lang="en-US" sz="1800" b="1" dirty="0" smtClean="0">
              <a:hlinkClick xmlns:r="http://schemas.openxmlformats.org/officeDocument/2006/relationships" r:id="rId1"/>
            </a:rPr>
            <a:t>Cognition</a:t>
          </a:r>
          <a:r>
            <a:rPr lang="en-US" sz="1800" b="0" dirty="0" smtClean="0"/>
            <a:t> </a:t>
          </a:r>
        </a:p>
        <a:p>
          <a:pPr latinLnBrk="1"/>
          <a:endParaRPr lang="ko-KR" altLang="en-US" sz="1800" dirty="0"/>
        </a:p>
      </dgm:t>
    </dgm:pt>
    <dgm:pt modelId="{A744D199-8036-4821-9386-5245EFB6666D}" type="parTrans" cxnId="{0035525F-9D40-480F-9CD5-DC11B8668937}">
      <dgm:prSet/>
      <dgm:spPr/>
      <dgm:t>
        <a:bodyPr/>
        <a:lstStyle/>
        <a:p>
          <a:pPr latinLnBrk="1"/>
          <a:endParaRPr lang="ko-KR" altLang="en-US"/>
        </a:p>
      </dgm:t>
    </dgm:pt>
    <dgm:pt modelId="{16DE7A99-2D3C-4246-991E-66F9FE625F41}" type="sibTrans" cxnId="{0035525F-9D40-480F-9CD5-DC11B8668937}">
      <dgm:prSet/>
      <dgm:spPr/>
      <dgm:t>
        <a:bodyPr/>
        <a:lstStyle/>
        <a:p>
          <a:pPr latinLnBrk="1"/>
          <a:endParaRPr lang="ko-KR" altLang="en-US"/>
        </a:p>
      </dgm:t>
    </dgm:pt>
    <dgm:pt modelId="{F5E84183-6901-4B11-8596-05A6FD8934B6}">
      <dgm:prSet phldrT="[텍스트]" custT="1"/>
      <dgm:spPr/>
      <dgm:t>
        <a:bodyPr/>
        <a:lstStyle/>
        <a:p>
          <a:pPr latinLnBrk="1"/>
          <a:r>
            <a:rPr lang="en-US" sz="2000" b="0" dirty="0" smtClean="0">
              <a:hlinkClick xmlns:r="http://schemas.openxmlformats.org/officeDocument/2006/relationships" r:id="rId2"/>
            </a:rPr>
            <a:t>UNL | </a:t>
          </a:r>
          <a:r>
            <a:rPr lang="en-US" sz="2000" b="1" dirty="0" smtClean="0">
              <a:hlinkClick xmlns:r="http://schemas.openxmlformats.org/officeDocument/2006/relationships" r:id="rId2"/>
            </a:rPr>
            <a:t>Cognitive</a:t>
          </a:r>
          <a:r>
            <a:rPr lang="en-US" sz="2000" b="0" dirty="0" smtClean="0">
              <a:hlinkClick xmlns:r="http://schemas.openxmlformats.org/officeDocument/2006/relationships" r:id="rId2"/>
            </a:rPr>
            <a:t> Strategy Instruction | </a:t>
          </a:r>
          <a:r>
            <a:rPr lang="en-US" sz="2000" b="1" dirty="0" smtClean="0">
              <a:hlinkClick xmlns:r="http://schemas.openxmlformats.org/officeDocument/2006/relationships" r:id="rId2"/>
            </a:rPr>
            <a:t>Study</a:t>
          </a:r>
          <a:r>
            <a:rPr lang="en-US" sz="2000" b="0" dirty="0" smtClean="0">
              <a:hlinkClick xmlns:r="http://schemas.openxmlformats.org/officeDocument/2006/relationships" r:id="rId2"/>
            </a:rPr>
            <a:t> Skills</a:t>
          </a:r>
          <a:endParaRPr lang="en-US" sz="2000" b="0" dirty="0" smtClean="0"/>
        </a:p>
        <a:p>
          <a:pPr latinLnBrk="1"/>
          <a:endParaRPr lang="ko-KR" altLang="en-US" sz="1300" dirty="0"/>
        </a:p>
      </dgm:t>
    </dgm:pt>
    <dgm:pt modelId="{A5AD47BB-5963-428C-BB7F-D5ADE36C1F08}" type="parTrans" cxnId="{D8375514-0703-4B66-93F2-2F82D141FEC8}">
      <dgm:prSet/>
      <dgm:spPr/>
      <dgm:t>
        <a:bodyPr/>
        <a:lstStyle/>
        <a:p>
          <a:pPr latinLnBrk="1"/>
          <a:endParaRPr lang="ko-KR" altLang="en-US"/>
        </a:p>
      </dgm:t>
    </dgm:pt>
    <dgm:pt modelId="{3F20A822-EC7A-4912-AA74-ED639B59F071}" type="sibTrans" cxnId="{D8375514-0703-4B66-93F2-2F82D141FEC8}">
      <dgm:prSet/>
      <dgm:spPr/>
      <dgm:t>
        <a:bodyPr/>
        <a:lstStyle/>
        <a:p>
          <a:pPr latinLnBrk="1"/>
          <a:endParaRPr lang="ko-KR" altLang="en-US"/>
        </a:p>
      </dgm:t>
    </dgm:pt>
    <dgm:pt modelId="{99AC0E97-4EC5-43D1-8F3A-13CA6E0B4921}">
      <dgm:prSet phldrT="[텍스트]" custT="1"/>
      <dgm:spPr/>
      <dgm:t>
        <a:bodyPr/>
        <a:lstStyle/>
        <a:p>
          <a:pPr latinLnBrk="1"/>
          <a:endParaRPr lang="en-US" sz="2000" b="1" dirty="0" smtClean="0">
            <a:hlinkClick xmlns:r="http://schemas.openxmlformats.org/officeDocument/2006/relationships" r:id="rId3"/>
          </a:endParaRPr>
        </a:p>
        <a:p>
          <a:pPr latinLnBrk="1"/>
          <a:endParaRPr lang="en-US" sz="2000" b="1" dirty="0" smtClean="0">
            <a:hlinkClick xmlns:r="http://schemas.openxmlformats.org/officeDocument/2006/relationships" r:id="rId3"/>
          </a:endParaRPr>
        </a:p>
        <a:p>
          <a:pPr latinLnBrk="1"/>
          <a:r>
            <a:rPr lang="en-US" sz="2000" b="1" dirty="0" smtClean="0">
              <a:hlinkClick xmlns:r="http://schemas.openxmlformats.org/officeDocument/2006/relationships" r:id="rId3"/>
            </a:rPr>
            <a:t>Cognitive</a:t>
          </a:r>
          <a:r>
            <a:rPr lang="en-US" sz="2000" b="0" dirty="0" smtClean="0">
              <a:hlinkClick xmlns:r="http://schemas.openxmlformats.org/officeDocument/2006/relationships" r:id="rId3"/>
            </a:rPr>
            <a:t> Science Society </a:t>
          </a:r>
          <a:endParaRPr lang="en-US" sz="2000" b="0" dirty="0" smtClean="0"/>
        </a:p>
        <a:p>
          <a:pPr latinLnBrk="1"/>
          <a:endParaRPr lang="ko-KR" altLang="en-US" sz="1600" dirty="0"/>
        </a:p>
      </dgm:t>
    </dgm:pt>
    <dgm:pt modelId="{AD9851B0-04C4-4D32-8C00-FA283A64D235}" type="parTrans" cxnId="{69FE6A59-B643-40E6-9A66-8BFE98DF1B3A}">
      <dgm:prSet/>
      <dgm:spPr/>
      <dgm:t>
        <a:bodyPr/>
        <a:lstStyle/>
        <a:p>
          <a:pPr latinLnBrk="1"/>
          <a:endParaRPr lang="ko-KR" altLang="en-US"/>
        </a:p>
      </dgm:t>
    </dgm:pt>
    <dgm:pt modelId="{09846FBF-81D5-46CC-8C21-761C5FBED354}" type="sibTrans" cxnId="{69FE6A59-B643-40E6-9A66-8BFE98DF1B3A}">
      <dgm:prSet/>
      <dgm:spPr/>
      <dgm:t>
        <a:bodyPr/>
        <a:lstStyle/>
        <a:p>
          <a:pPr latinLnBrk="1"/>
          <a:endParaRPr lang="ko-KR" altLang="en-US"/>
        </a:p>
      </dgm:t>
    </dgm:pt>
    <dgm:pt modelId="{3A86B647-83D4-432B-8822-7A45A07B488F}">
      <dgm:prSet phldrT="[텍스트]" custT="1"/>
      <dgm:spPr/>
      <dgm:t>
        <a:bodyPr/>
        <a:lstStyle/>
        <a:p>
          <a:pPr latinLnBrk="1"/>
          <a:r>
            <a:rPr lang="en-US" sz="2000" b="1" dirty="0" smtClean="0">
              <a:hlinkClick xmlns:r="http://schemas.openxmlformats.org/officeDocument/2006/relationships" r:id="rId4"/>
            </a:rPr>
            <a:t>Cognitive</a:t>
          </a:r>
          <a:r>
            <a:rPr lang="en-US" sz="2000" b="0" dirty="0" smtClean="0">
              <a:hlinkClick xmlns:r="http://schemas.openxmlformats.org/officeDocument/2006/relationships" r:id="rId4"/>
            </a:rPr>
            <a:t> Neuroscience </a:t>
          </a:r>
          <a:r>
            <a:rPr lang="en-US" sz="2000" b="1" dirty="0" smtClean="0">
              <a:hlinkClick xmlns:r="http://schemas.openxmlformats.org/officeDocument/2006/relationships" r:id="rId4"/>
            </a:rPr>
            <a:t>Study</a:t>
          </a:r>
          <a:r>
            <a:rPr lang="en-US" sz="2000" b="0" dirty="0" smtClean="0">
              <a:hlinkClick xmlns:r="http://schemas.openxmlformats.org/officeDocument/2006/relationships" r:id="rId4"/>
            </a:rPr>
            <a:t> </a:t>
          </a:r>
          <a:endParaRPr lang="en-US" sz="2000" b="0" dirty="0" smtClean="0"/>
        </a:p>
        <a:p>
          <a:pPr latinLnBrk="1"/>
          <a:endParaRPr lang="ko-KR" altLang="en-US" sz="1300" dirty="0"/>
        </a:p>
      </dgm:t>
    </dgm:pt>
    <dgm:pt modelId="{C621E405-7787-49F1-B854-7F70B6F9E6E2}" type="parTrans" cxnId="{F9A16CEE-985D-446F-A016-37ED8CC3D415}">
      <dgm:prSet/>
      <dgm:spPr/>
      <dgm:t>
        <a:bodyPr/>
        <a:lstStyle/>
        <a:p>
          <a:pPr latinLnBrk="1"/>
          <a:endParaRPr lang="ko-KR" altLang="en-US"/>
        </a:p>
      </dgm:t>
    </dgm:pt>
    <dgm:pt modelId="{BE424D47-4CA8-469F-89D8-537C53F46396}" type="sibTrans" cxnId="{F9A16CEE-985D-446F-A016-37ED8CC3D415}">
      <dgm:prSet/>
      <dgm:spPr/>
      <dgm:t>
        <a:bodyPr/>
        <a:lstStyle/>
        <a:p>
          <a:pPr latinLnBrk="1"/>
          <a:endParaRPr lang="ko-KR" altLang="en-US"/>
        </a:p>
      </dgm:t>
    </dgm:pt>
    <dgm:pt modelId="{FC31C841-FC92-4AB3-9216-A45537D88D17}" type="pres">
      <dgm:prSet presAssocID="{6392439A-35D6-409F-A87E-A0FC7788339E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B1B0298-0D8B-4E84-8EC6-DB85FDCDB846}" type="pres">
      <dgm:prSet presAssocID="{6392439A-35D6-409F-A87E-A0FC7788339E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6F3AEC8-B626-4623-9A01-E961E2C8B8ED}" type="pres">
      <dgm:prSet presAssocID="{6392439A-35D6-409F-A87E-A0FC7788339E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3B4C9C2-D01E-4E20-BC4A-1FC3C7FC560C}" type="pres">
      <dgm:prSet presAssocID="{6392439A-35D6-409F-A87E-A0FC7788339E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9193038-CE5B-488C-BACA-82FB723F0B07}" type="pres">
      <dgm:prSet presAssocID="{6392439A-35D6-409F-A87E-A0FC7788339E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8375514-0703-4B66-93F2-2F82D141FEC8}" srcId="{6392439A-35D6-409F-A87E-A0FC7788339E}" destId="{F5E84183-6901-4B11-8596-05A6FD8934B6}" srcOrd="1" destOrd="0" parTransId="{A5AD47BB-5963-428C-BB7F-D5ADE36C1F08}" sibTransId="{3F20A822-EC7A-4912-AA74-ED639B59F071}"/>
    <dgm:cxn modelId="{7827FC19-9460-4742-BD25-31E41303F7F3}" type="presOf" srcId="{99AC0E97-4EC5-43D1-8F3A-13CA6E0B4921}" destId="{33B4C9C2-D01E-4E20-BC4A-1FC3C7FC560C}" srcOrd="0" destOrd="0" presId="urn:microsoft.com/office/officeart/2005/8/layout/pyramid4"/>
    <dgm:cxn modelId="{7F505EC7-ACC8-41AC-B397-253B977C999D}" type="presOf" srcId="{3A86B647-83D4-432B-8822-7A45A07B488F}" destId="{F9193038-CE5B-488C-BACA-82FB723F0B07}" srcOrd="0" destOrd="0" presId="urn:microsoft.com/office/officeart/2005/8/layout/pyramid4"/>
    <dgm:cxn modelId="{69FE6A59-B643-40E6-9A66-8BFE98DF1B3A}" srcId="{6392439A-35D6-409F-A87E-A0FC7788339E}" destId="{99AC0E97-4EC5-43D1-8F3A-13CA6E0B4921}" srcOrd="2" destOrd="0" parTransId="{AD9851B0-04C4-4D32-8C00-FA283A64D235}" sibTransId="{09846FBF-81D5-46CC-8C21-761C5FBED354}"/>
    <dgm:cxn modelId="{6ACFDA51-7CE6-468D-9894-6E2D92273BD2}" type="presOf" srcId="{8D954383-EF45-414F-AF4B-9C88B2D06BAA}" destId="{7B1B0298-0D8B-4E84-8EC6-DB85FDCDB846}" srcOrd="0" destOrd="0" presId="urn:microsoft.com/office/officeart/2005/8/layout/pyramid4"/>
    <dgm:cxn modelId="{23AA54E3-D57F-4E08-98DC-B343D84DCCDC}" type="presOf" srcId="{6392439A-35D6-409F-A87E-A0FC7788339E}" destId="{FC31C841-FC92-4AB3-9216-A45537D88D17}" srcOrd="0" destOrd="0" presId="urn:microsoft.com/office/officeart/2005/8/layout/pyramid4"/>
    <dgm:cxn modelId="{D0ECB941-9DA3-422C-A7AD-29BCE3433C05}" type="presOf" srcId="{F5E84183-6901-4B11-8596-05A6FD8934B6}" destId="{36F3AEC8-B626-4623-9A01-E961E2C8B8ED}" srcOrd="0" destOrd="0" presId="urn:microsoft.com/office/officeart/2005/8/layout/pyramid4"/>
    <dgm:cxn modelId="{0035525F-9D40-480F-9CD5-DC11B8668937}" srcId="{6392439A-35D6-409F-A87E-A0FC7788339E}" destId="{8D954383-EF45-414F-AF4B-9C88B2D06BAA}" srcOrd="0" destOrd="0" parTransId="{A744D199-8036-4821-9386-5245EFB6666D}" sibTransId="{16DE7A99-2D3C-4246-991E-66F9FE625F41}"/>
    <dgm:cxn modelId="{F9A16CEE-985D-446F-A016-37ED8CC3D415}" srcId="{6392439A-35D6-409F-A87E-A0FC7788339E}" destId="{3A86B647-83D4-432B-8822-7A45A07B488F}" srcOrd="3" destOrd="0" parTransId="{C621E405-7787-49F1-B854-7F70B6F9E6E2}" sibTransId="{BE424D47-4CA8-469F-89D8-537C53F46396}"/>
    <dgm:cxn modelId="{5CC55B88-4B55-4B9F-9CF4-6ADAC27015B0}" type="presParOf" srcId="{FC31C841-FC92-4AB3-9216-A45537D88D17}" destId="{7B1B0298-0D8B-4E84-8EC6-DB85FDCDB846}" srcOrd="0" destOrd="0" presId="urn:microsoft.com/office/officeart/2005/8/layout/pyramid4"/>
    <dgm:cxn modelId="{8E08B4EF-6B83-4285-BE86-81027B9FCD3B}" type="presParOf" srcId="{FC31C841-FC92-4AB3-9216-A45537D88D17}" destId="{36F3AEC8-B626-4623-9A01-E961E2C8B8ED}" srcOrd="1" destOrd="0" presId="urn:microsoft.com/office/officeart/2005/8/layout/pyramid4"/>
    <dgm:cxn modelId="{1A7BF7A7-849A-4F1E-AF32-B3EF7B568399}" type="presParOf" srcId="{FC31C841-FC92-4AB3-9216-A45537D88D17}" destId="{33B4C9C2-D01E-4E20-BC4A-1FC3C7FC560C}" srcOrd="2" destOrd="0" presId="urn:microsoft.com/office/officeart/2005/8/layout/pyramid4"/>
    <dgm:cxn modelId="{28A11E51-70CC-4E80-BA50-2116161CA6A6}" type="presParOf" srcId="{FC31C841-FC92-4AB3-9216-A45537D88D17}" destId="{F9193038-CE5B-488C-BACA-82FB723F0B07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69E62FB-8DE2-4C54-B1D5-3ED9CF46FCF8}" type="doc">
      <dgm:prSet loTypeId="urn:microsoft.com/office/officeart/2005/8/layout/gear1" loCatId="cycle" qsTypeId="urn:microsoft.com/office/officeart/2005/8/quickstyle/3d8" qsCatId="3D" csTypeId="urn:microsoft.com/office/officeart/2005/8/colors/colorful3" csCatId="colorful" phldr="1"/>
      <dgm:spPr/>
    </dgm:pt>
    <dgm:pt modelId="{8E63361C-5CB3-4DD7-9168-9B068E645EEC}">
      <dgm:prSet phldrT="[텍스트]"/>
      <dgm:spPr/>
      <dgm:t>
        <a:bodyPr/>
        <a:lstStyle/>
        <a:p>
          <a:pPr latinLnBrk="1"/>
          <a:r>
            <a:rPr lang="en-US" b="1" dirty="0" smtClean="0">
              <a:hlinkClick xmlns:r="http://schemas.openxmlformats.org/officeDocument/2006/relationships" r:id="rId1"/>
            </a:rPr>
            <a:t>Cognitive Studies</a:t>
          </a:r>
          <a:r>
            <a:rPr lang="en-US" b="0" dirty="0" smtClean="0">
              <a:hlinkClick xmlns:r="http://schemas.openxmlformats.org/officeDocument/2006/relationships" r:id="rId1"/>
            </a:rPr>
            <a:t> Program - Cornell University</a:t>
          </a:r>
          <a:endParaRPr lang="en-US" b="0" dirty="0" smtClean="0"/>
        </a:p>
        <a:p>
          <a:pPr latinLnBrk="1"/>
          <a:endParaRPr lang="ko-KR" altLang="en-US" dirty="0"/>
        </a:p>
      </dgm:t>
    </dgm:pt>
    <dgm:pt modelId="{857028BF-66DF-4FAA-BBB2-261CAA987A20}" type="parTrans" cxnId="{369EA9E7-33A2-4255-BC7B-001BE084109A}">
      <dgm:prSet/>
      <dgm:spPr/>
      <dgm:t>
        <a:bodyPr/>
        <a:lstStyle/>
        <a:p>
          <a:pPr latinLnBrk="1"/>
          <a:endParaRPr lang="ko-KR" altLang="en-US"/>
        </a:p>
      </dgm:t>
    </dgm:pt>
    <dgm:pt modelId="{046739F2-721C-4C85-9645-26353CB94039}" type="sibTrans" cxnId="{369EA9E7-33A2-4255-BC7B-001BE084109A}">
      <dgm:prSet/>
      <dgm:spPr/>
      <dgm:t>
        <a:bodyPr/>
        <a:lstStyle/>
        <a:p>
          <a:pPr latinLnBrk="1"/>
          <a:endParaRPr lang="ko-KR" altLang="en-US"/>
        </a:p>
      </dgm:t>
    </dgm:pt>
    <dgm:pt modelId="{08C3C2F1-872C-4B4F-AC01-68EB6F25BD63}">
      <dgm:prSet phldrT="[텍스트]"/>
      <dgm:spPr/>
      <dgm:t>
        <a:bodyPr/>
        <a:lstStyle/>
        <a:p>
          <a:pPr latinLnBrk="1"/>
          <a:r>
            <a:rPr lang="en-US" b="0" dirty="0" smtClean="0">
              <a:hlinkClick xmlns:r="http://schemas.openxmlformats.org/officeDocument/2006/relationships" r:id="rId2"/>
            </a:rPr>
            <a:t>Center for </a:t>
          </a:r>
          <a:r>
            <a:rPr lang="en-US" b="1" dirty="0" smtClean="0">
              <a:hlinkClick xmlns:r="http://schemas.openxmlformats.org/officeDocument/2006/relationships" r:id="rId2"/>
            </a:rPr>
            <a:t>Cognitive Study</a:t>
          </a:r>
          <a:r>
            <a:rPr lang="en-US" b="0" dirty="0" smtClean="0"/>
            <a:t> </a:t>
          </a:r>
          <a:endParaRPr lang="ko-KR" altLang="en-US" dirty="0"/>
        </a:p>
      </dgm:t>
    </dgm:pt>
    <dgm:pt modelId="{043ECF62-C302-4C55-88F8-7114BF655E37}" type="parTrans" cxnId="{BDDF6FF6-E309-4E21-92F0-3A2D8A193E65}">
      <dgm:prSet/>
      <dgm:spPr/>
      <dgm:t>
        <a:bodyPr/>
        <a:lstStyle/>
        <a:p>
          <a:pPr latinLnBrk="1"/>
          <a:endParaRPr lang="ko-KR" altLang="en-US"/>
        </a:p>
      </dgm:t>
    </dgm:pt>
    <dgm:pt modelId="{F26CAC92-62F3-445E-BB68-454EA384F354}" type="sibTrans" cxnId="{BDDF6FF6-E309-4E21-92F0-3A2D8A193E65}">
      <dgm:prSet/>
      <dgm:spPr/>
      <dgm:t>
        <a:bodyPr/>
        <a:lstStyle/>
        <a:p>
          <a:pPr latinLnBrk="1"/>
          <a:endParaRPr lang="ko-KR" altLang="en-US"/>
        </a:p>
      </dgm:t>
    </dgm:pt>
    <dgm:pt modelId="{55E132C6-588A-4FDE-A810-9D5C39A3948D}">
      <dgm:prSet phldrT="[텍스트]"/>
      <dgm:spPr/>
      <dgm:t>
        <a:bodyPr/>
        <a:lstStyle/>
        <a:p>
          <a:pPr latinLnBrk="1"/>
          <a:r>
            <a:rPr lang="en-US" b="1" dirty="0" smtClean="0">
              <a:hlinkClick xmlns:r="http://schemas.openxmlformats.org/officeDocument/2006/relationships" r:id="rId3"/>
            </a:rPr>
            <a:t>Cognitive</a:t>
          </a:r>
          <a:r>
            <a:rPr lang="en-US" b="0" dirty="0" smtClean="0">
              <a:hlinkClick xmlns:r="http://schemas.openxmlformats.org/officeDocument/2006/relationships" r:id="rId3"/>
            </a:rPr>
            <a:t> science </a:t>
          </a:r>
          <a:endParaRPr lang="en-US" b="0" dirty="0" smtClean="0"/>
        </a:p>
        <a:p>
          <a:pPr latinLnBrk="1"/>
          <a:endParaRPr lang="ko-KR" altLang="en-US" dirty="0"/>
        </a:p>
      </dgm:t>
    </dgm:pt>
    <dgm:pt modelId="{EE394C06-80D8-4EC4-BE68-31D49F995E27}" type="parTrans" cxnId="{680B55E3-27D4-4F86-8208-97430C32EF46}">
      <dgm:prSet/>
      <dgm:spPr/>
      <dgm:t>
        <a:bodyPr/>
        <a:lstStyle/>
        <a:p>
          <a:pPr latinLnBrk="1"/>
          <a:endParaRPr lang="ko-KR" altLang="en-US"/>
        </a:p>
      </dgm:t>
    </dgm:pt>
    <dgm:pt modelId="{20B75601-67ED-4B8E-8D8B-B748E7683503}" type="sibTrans" cxnId="{680B55E3-27D4-4F86-8208-97430C32EF46}">
      <dgm:prSet/>
      <dgm:spPr/>
      <dgm:t>
        <a:bodyPr/>
        <a:lstStyle/>
        <a:p>
          <a:pPr latinLnBrk="1"/>
          <a:endParaRPr lang="ko-KR" altLang="en-US"/>
        </a:p>
      </dgm:t>
    </dgm:pt>
    <dgm:pt modelId="{9D07559D-FA59-461A-AC97-3CDB53555124}" type="pres">
      <dgm:prSet presAssocID="{569E62FB-8DE2-4C54-B1D5-3ED9CF46FCF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E294016-C7C5-4892-9625-1A747234DB95}" type="pres">
      <dgm:prSet presAssocID="{8E63361C-5CB3-4DD7-9168-9B068E645EE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DF5F0F5-7756-470E-BE9D-D1FFB6504377}" type="pres">
      <dgm:prSet presAssocID="{8E63361C-5CB3-4DD7-9168-9B068E645EEC}" presName="gear1srcNode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B1CBCEDD-3590-4262-9386-E3C452A687C4}" type="pres">
      <dgm:prSet presAssocID="{8E63361C-5CB3-4DD7-9168-9B068E645EEC}" presName="gear1dstNode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2B68CA2B-7168-4D28-8B73-CC4D32844DA3}" type="pres">
      <dgm:prSet presAssocID="{08C3C2F1-872C-4B4F-AC01-68EB6F25BD63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65B0FA4-D9FA-4059-A8EB-A55FB0BB640A}" type="pres">
      <dgm:prSet presAssocID="{08C3C2F1-872C-4B4F-AC01-68EB6F25BD63}" presName="gear2srcNode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3BAE481C-FD5F-4EA9-9787-C4644879193E}" type="pres">
      <dgm:prSet presAssocID="{08C3C2F1-872C-4B4F-AC01-68EB6F25BD63}" presName="gear2dstNode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EE0CE46F-955C-421F-9969-895312448D01}" type="pres">
      <dgm:prSet presAssocID="{55E132C6-588A-4FDE-A810-9D5C39A3948D}" presName="gear3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C13110BF-3D78-48E3-A63C-6EA672356342}" type="pres">
      <dgm:prSet presAssocID="{55E132C6-588A-4FDE-A810-9D5C39A3948D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4E4933D-F271-48B9-94D5-AB78ECC00F5A}" type="pres">
      <dgm:prSet presAssocID="{55E132C6-588A-4FDE-A810-9D5C39A3948D}" presName="gear3srcNode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204982EC-010B-4FEE-9E2E-98620C50A2A1}" type="pres">
      <dgm:prSet presAssocID="{55E132C6-588A-4FDE-A810-9D5C39A3948D}" presName="gear3dstNode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D1B8A4F3-E650-41F6-82CE-2E511CAA87F7}" type="pres">
      <dgm:prSet presAssocID="{046739F2-721C-4C85-9645-26353CB94039}" presName="connector1" presStyleLbl="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C5866CF1-B253-4446-A4C4-1B21F4634ABD}" type="pres">
      <dgm:prSet presAssocID="{F26CAC92-62F3-445E-BB68-454EA384F354}" presName="connector2" presStyleLbl="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7D0DC78E-8E2C-460D-BD2B-FFD46F7BAE8A}" type="pres">
      <dgm:prSet presAssocID="{20B75601-67ED-4B8E-8D8B-B748E7683503}" presName="connector3" presStyleLbl="sibTrans2D1" presStyleIdx="2" presStyleCnt="3"/>
      <dgm:spPr/>
      <dgm:t>
        <a:bodyPr/>
        <a:lstStyle/>
        <a:p>
          <a:pPr latinLnBrk="1"/>
          <a:endParaRPr lang="ko-KR" altLang="en-US"/>
        </a:p>
      </dgm:t>
    </dgm:pt>
  </dgm:ptLst>
  <dgm:cxnLst>
    <dgm:cxn modelId="{6D94D286-D4A0-466F-91D3-E3FD8A3C6DE9}" type="presOf" srcId="{8E63361C-5CB3-4DD7-9168-9B068E645EEC}" destId="{B1CBCEDD-3590-4262-9386-E3C452A687C4}" srcOrd="2" destOrd="0" presId="urn:microsoft.com/office/officeart/2005/8/layout/gear1"/>
    <dgm:cxn modelId="{BCDA35F6-2212-4D03-89F2-B9A3D1E5506A}" type="presOf" srcId="{55E132C6-588A-4FDE-A810-9D5C39A3948D}" destId="{B4E4933D-F271-48B9-94D5-AB78ECC00F5A}" srcOrd="2" destOrd="0" presId="urn:microsoft.com/office/officeart/2005/8/layout/gear1"/>
    <dgm:cxn modelId="{E92C47E9-9DC3-4678-96C5-35ADF7D0576B}" type="presOf" srcId="{8E63361C-5CB3-4DD7-9168-9B068E645EEC}" destId="{DDF5F0F5-7756-470E-BE9D-D1FFB6504377}" srcOrd="1" destOrd="0" presId="urn:microsoft.com/office/officeart/2005/8/layout/gear1"/>
    <dgm:cxn modelId="{369EA9E7-33A2-4255-BC7B-001BE084109A}" srcId="{569E62FB-8DE2-4C54-B1D5-3ED9CF46FCF8}" destId="{8E63361C-5CB3-4DD7-9168-9B068E645EEC}" srcOrd="0" destOrd="0" parTransId="{857028BF-66DF-4FAA-BBB2-261CAA987A20}" sibTransId="{046739F2-721C-4C85-9645-26353CB94039}"/>
    <dgm:cxn modelId="{E89D36F2-C758-4B24-9F92-88B7B56BFA5B}" type="presOf" srcId="{55E132C6-588A-4FDE-A810-9D5C39A3948D}" destId="{204982EC-010B-4FEE-9E2E-98620C50A2A1}" srcOrd="3" destOrd="0" presId="urn:microsoft.com/office/officeart/2005/8/layout/gear1"/>
    <dgm:cxn modelId="{77678918-492B-4F14-8CF7-5043DD6EDDE1}" type="presOf" srcId="{569E62FB-8DE2-4C54-B1D5-3ED9CF46FCF8}" destId="{9D07559D-FA59-461A-AC97-3CDB53555124}" srcOrd="0" destOrd="0" presId="urn:microsoft.com/office/officeart/2005/8/layout/gear1"/>
    <dgm:cxn modelId="{680B55E3-27D4-4F86-8208-97430C32EF46}" srcId="{569E62FB-8DE2-4C54-B1D5-3ED9CF46FCF8}" destId="{55E132C6-588A-4FDE-A810-9D5C39A3948D}" srcOrd="2" destOrd="0" parTransId="{EE394C06-80D8-4EC4-BE68-31D49F995E27}" sibTransId="{20B75601-67ED-4B8E-8D8B-B748E7683503}"/>
    <dgm:cxn modelId="{5E2E2EBC-3629-469E-B7C4-AA239F8F4C17}" type="presOf" srcId="{08C3C2F1-872C-4B4F-AC01-68EB6F25BD63}" destId="{3BAE481C-FD5F-4EA9-9787-C4644879193E}" srcOrd="2" destOrd="0" presId="urn:microsoft.com/office/officeart/2005/8/layout/gear1"/>
    <dgm:cxn modelId="{BDDF6FF6-E309-4E21-92F0-3A2D8A193E65}" srcId="{569E62FB-8DE2-4C54-B1D5-3ED9CF46FCF8}" destId="{08C3C2F1-872C-4B4F-AC01-68EB6F25BD63}" srcOrd="1" destOrd="0" parTransId="{043ECF62-C302-4C55-88F8-7114BF655E37}" sibTransId="{F26CAC92-62F3-445E-BB68-454EA384F354}"/>
    <dgm:cxn modelId="{B812EE51-486E-4299-B543-EAEFF72B9124}" type="presOf" srcId="{08C3C2F1-872C-4B4F-AC01-68EB6F25BD63}" destId="{2B68CA2B-7168-4D28-8B73-CC4D32844DA3}" srcOrd="0" destOrd="0" presId="urn:microsoft.com/office/officeart/2005/8/layout/gear1"/>
    <dgm:cxn modelId="{ABF3BDDD-0DC8-4D35-A60B-E3AEDE426068}" type="presOf" srcId="{08C3C2F1-872C-4B4F-AC01-68EB6F25BD63}" destId="{D65B0FA4-D9FA-4059-A8EB-A55FB0BB640A}" srcOrd="1" destOrd="0" presId="urn:microsoft.com/office/officeart/2005/8/layout/gear1"/>
    <dgm:cxn modelId="{4016F5B9-2BCE-4B62-87BA-A7FE997E1E73}" type="presOf" srcId="{046739F2-721C-4C85-9645-26353CB94039}" destId="{D1B8A4F3-E650-41F6-82CE-2E511CAA87F7}" srcOrd="0" destOrd="0" presId="urn:microsoft.com/office/officeart/2005/8/layout/gear1"/>
    <dgm:cxn modelId="{A8588BC5-2D8B-445F-869F-79A679FAEB50}" type="presOf" srcId="{F26CAC92-62F3-445E-BB68-454EA384F354}" destId="{C5866CF1-B253-4446-A4C4-1B21F4634ABD}" srcOrd="0" destOrd="0" presId="urn:microsoft.com/office/officeart/2005/8/layout/gear1"/>
    <dgm:cxn modelId="{488624AD-B3BC-4E70-B26B-D9E14AEBE434}" type="presOf" srcId="{20B75601-67ED-4B8E-8D8B-B748E7683503}" destId="{7D0DC78E-8E2C-460D-BD2B-FFD46F7BAE8A}" srcOrd="0" destOrd="0" presId="urn:microsoft.com/office/officeart/2005/8/layout/gear1"/>
    <dgm:cxn modelId="{F14EE120-B4D9-4412-8EA7-E2BD9CB981AF}" type="presOf" srcId="{8E63361C-5CB3-4DD7-9168-9B068E645EEC}" destId="{9E294016-C7C5-4892-9625-1A747234DB95}" srcOrd="0" destOrd="0" presId="urn:microsoft.com/office/officeart/2005/8/layout/gear1"/>
    <dgm:cxn modelId="{3F79D3EE-26A6-4ABF-B1FE-9A45070C084E}" type="presOf" srcId="{55E132C6-588A-4FDE-A810-9D5C39A3948D}" destId="{C13110BF-3D78-48E3-A63C-6EA672356342}" srcOrd="1" destOrd="0" presId="urn:microsoft.com/office/officeart/2005/8/layout/gear1"/>
    <dgm:cxn modelId="{201D529A-7E60-474D-A5E0-FFDC36FAA87D}" type="presOf" srcId="{55E132C6-588A-4FDE-A810-9D5C39A3948D}" destId="{EE0CE46F-955C-421F-9969-895312448D01}" srcOrd="0" destOrd="0" presId="urn:microsoft.com/office/officeart/2005/8/layout/gear1"/>
    <dgm:cxn modelId="{2978EC97-B86C-4FE0-AFC1-AFE22D6C481F}" type="presParOf" srcId="{9D07559D-FA59-461A-AC97-3CDB53555124}" destId="{9E294016-C7C5-4892-9625-1A747234DB95}" srcOrd="0" destOrd="0" presId="urn:microsoft.com/office/officeart/2005/8/layout/gear1"/>
    <dgm:cxn modelId="{BE57477C-01C0-4436-A45C-A3A8811054CA}" type="presParOf" srcId="{9D07559D-FA59-461A-AC97-3CDB53555124}" destId="{DDF5F0F5-7756-470E-BE9D-D1FFB6504377}" srcOrd="1" destOrd="0" presId="urn:microsoft.com/office/officeart/2005/8/layout/gear1"/>
    <dgm:cxn modelId="{3E0FA8D5-303C-43A4-8DB7-3257BD593DD2}" type="presParOf" srcId="{9D07559D-FA59-461A-AC97-3CDB53555124}" destId="{B1CBCEDD-3590-4262-9386-E3C452A687C4}" srcOrd="2" destOrd="0" presId="urn:microsoft.com/office/officeart/2005/8/layout/gear1"/>
    <dgm:cxn modelId="{21F43A14-9CA0-49DD-A63E-82454EFA50FD}" type="presParOf" srcId="{9D07559D-FA59-461A-AC97-3CDB53555124}" destId="{2B68CA2B-7168-4D28-8B73-CC4D32844DA3}" srcOrd="3" destOrd="0" presId="urn:microsoft.com/office/officeart/2005/8/layout/gear1"/>
    <dgm:cxn modelId="{76CE36CF-EC40-471B-A6B7-B5677E39EA41}" type="presParOf" srcId="{9D07559D-FA59-461A-AC97-3CDB53555124}" destId="{D65B0FA4-D9FA-4059-A8EB-A55FB0BB640A}" srcOrd="4" destOrd="0" presId="urn:microsoft.com/office/officeart/2005/8/layout/gear1"/>
    <dgm:cxn modelId="{D6E2B474-3A82-40A8-850A-6C7C609CE885}" type="presParOf" srcId="{9D07559D-FA59-461A-AC97-3CDB53555124}" destId="{3BAE481C-FD5F-4EA9-9787-C4644879193E}" srcOrd="5" destOrd="0" presId="urn:microsoft.com/office/officeart/2005/8/layout/gear1"/>
    <dgm:cxn modelId="{515F22E3-D06B-4A33-9E42-1A9B3BD6B535}" type="presParOf" srcId="{9D07559D-FA59-461A-AC97-3CDB53555124}" destId="{EE0CE46F-955C-421F-9969-895312448D01}" srcOrd="6" destOrd="0" presId="urn:microsoft.com/office/officeart/2005/8/layout/gear1"/>
    <dgm:cxn modelId="{7380376C-F95B-40A3-BBDD-34FFABCD9C1F}" type="presParOf" srcId="{9D07559D-FA59-461A-AC97-3CDB53555124}" destId="{C13110BF-3D78-48E3-A63C-6EA672356342}" srcOrd="7" destOrd="0" presId="urn:microsoft.com/office/officeart/2005/8/layout/gear1"/>
    <dgm:cxn modelId="{000746D4-882F-4DD6-BE4E-1FD7BEC81918}" type="presParOf" srcId="{9D07559D-FA59-461A-AC97-3CDB53555124}" destId="{B4E4933D-F271-48B9-94D5-AB78ECC00F5A}" srcOrd="8" destOrd="0" presId="urn:microsoft.com/office/officeart/2005/8/layout/gear1"/>
    <dgm:cxn modelId="{8C6532D3-29D9-45A7-A077-DB48431EE5DE}" type="presParOf" srcId="{9D07559D-FA59-461A-AC97-3CDB53555124}" destId="{204982EC-010B-4FEE-9E2E-98620C50A2A1}" srcOrd="9" destOrd="0" presId="urn:microsoft.com/office/officeart/2005/8/layout/gear1"/>
    <dgm:cxn modelId="{EC76DA09-524A-4BA1-B4EA-22E04AC4F4CE}" type="presParOf" srcId="{9D07559D-FA59-461A-AC97-3CDB53555124}" destId="{D1B8A4F3-E650-41F6-82CE-2E511CAA87F7}" srcOrd="10" destOrd="0" presId="urn:microsoft.com/office/officeart/2005/8/layout/gear1"/>
    <dgm:cxn modelId="{86A1DB64-5C66-4BAA-8079-A3E64882DB63}" type="presParOf" srcId="{9D07559D-FA59-461A-AC97-3CDB53555124}" destId="{C5866CF1-B253-4446-A4C4-1B21F4634ABD}" srcOrd="11" destOrd="0" presId="urn:microsoft.com/office/officeart/2005/8/layout/gear1"/>
    <dgm:cxn modelId="{D9DAA2B3-D0DC-4E62-9BD0-2CCBE229C965}" type="presParOf" srcId="{9D07559D-FA59-461A-AC97-3CDB53555124}" destId="{7D0DC78E-8E2C-460D-BD2B-FFD46F7BAE8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306882F-8262-4EA6-8D44-638C8098FF65}" type="doc">
      <dgm:prSet loTypeId="urn:microsoft.com/office/officeart/2005/8/layout/cycle3" loCatId="cycle" qsTypeId="urn:microsoft.com/office/officeart/2005/8/quickstyle/3d8" qsCatId="3D" csTypeId="urn:microsoft.com/office/officeart/2005/8/colors/colorful3" csCatId="colorful" phldr="1"/>
      <dgm:spPr/>
      <dgm:t>
        <a:bodyPr/>
        <a:lstStyle/>
        <a:p>
          <a:pPr latinLnBrk="1"/>
          <a:endParaRPr lang="ko-KR" altLang="en-US"/>
        </a:p>
      </dgm:t>
    </dgm:pt>
    <dgm:pt modelId="{9F2D64B1-76A7-467E-8083-349A8A544BD2}">
      <dgm:prSet phldrT="[텍스트]"/>
      <dgm:spPr/>
      <dgm:t>
        <a:bodyPr/>
        <a:lstStyle/>
        <a:p>
          <a:pPr latinLnBrk="1"/>
          <a:r>
            <a:rPr lang="en-US" altLang="en-US" dirty="0" smtClean="0">
              <a:hlinkClick xmlns:r="http://schemas.openxmlformats.org/officeDocument/2006/relationships" r:id="rId1"/>
            </a:rPr>
            <a:t>http://www.tc.edu/hud/cognition/</a:t>
          </a:r>
          <a:endParaRPr lang="en-US" altLang="en-US" dirty="0" smtClean="0"/>
        </a:p>
        <a:p>
          <a:pPr latinLnBrk="1"/>
          <a:endParaRPr lang="ko-KR" altLang="en-US" dirty="0"/>
        </a:p>
      </dgm:t>
    </dgm:pt>
    <dgm:pt modelId="{547C970E-2FE8-4FB2-9870-0A481166B3F2}" type="parTrans" cxnId="{C6EC3456-7994-4ED1-95FD-03C29C0F99E9}">
      <dgm:prSet/>
      <dgm:spPr/>
      <dgm:t>
        <a:bodyPr/>
        <a:lstStyle/>
        <a:p>
          <a:pPr latinLnBrk="1"/>
          <a:endParaRPr lang="ko-KR" altLang="en-US"/>
        </a:p>
      </dgm:t>
    </dgm:pt>
    <dgm:pt modelId="{E6BCF5F9-1964-41F3-BB83-513016C6AE34}" type="sibTrans" cxnId="{C6EC3456-7994-4ED1-95FD-03C29C0F99E9}">
      <dgm:prSet/>
      <dgm:spPr/>
      <dgm:t>
        <a:bodyPr/>
        <a:lstStyle/>
        <a:p>
          <a:pPr latinLnBrk="1"/>
          <a:endParaRPr lang="ko-KR" altLang="en-US"/>
        </a:p>
      </dgm:t>
    </dgm:pt>
    <dgm:pt modelId="{D0812287-B4D5-4DFB-BBD1-C7328D70A9F2}">
      <dgm:prSet phldrT="[텍스트]"/>
      <dgm:spPr/>
      <dgm:t>
        <a:bodyPr/>
        <a:lstStyle/>
        <a:p>
          <a:pPr latinLnBrk="1"/>
          <a:r>
            <a:rPr lang="en-US" altLang="en-US" dirty="0" smtClean="0">
              <a:hlinkClick xmlns:r="http://schemas.openxmlformats.org/officeDocument/2006/relationships" r:id="rId2"/>
            </a:rPr>
            <a:t>http://www.cfas.ac.uk/</a:t>
          </a:r>
          <a:endParaRPr lang="en-US" altLang="en-US" dirty="0" smtClean="0"/>
        </a:p>
        <a:p>
          <a:pPr latinLnBrk="1"/>
          <a:endParaRPr lang="ko-KR" altLang="en-US" dirty="0"/>
        </a:p>
      </dgm:t>
    </dgm:pt>
    <dgm:pt modelId="{DBC50B32-B076-4B91-B044-CC0774B8631D}" type="parTrans" cxnId="{647B9682-BDA7-4D79-8AEF-CCFF4C2ADABE}">
      <dgm:prSet/>
      <dgm:spPr/>
      <dgm:t>
        <a:bodyPr/>
        <a:lstStyle/>
        <a:p>
          <a:pPr latinLnBrk="1"/>
          <a:endParaRPr lang="ko-KR" altLang="en-US"/>
        </a:p>
      </dgm:t>
    </dgm:pt>
    <dgm:pt modelId="{CA8D9E69-DFAB-4C12-8EC1-54CDE0450E4A}" type="sibTrans" cxnId="{647B9682-BDA7-4D79-8AEF-CCFF4C2ADABE}">
      <dgm:prSet/>
      <dgm:spPr/>
      <dgm:t>
        <a:bodyPr/>
        <a:lstStyle/>
        <a:p>
          <a:pPr latinLnBrk="1"/>
          <a:endParaRPr lang="ko-KR" altLang="en-US"/>
        </a:p>
      </dgm:t>
    </dgm:pt>
    <dgm:pt modelId="{4B3E8CE8-E97F-4B33-9EB6-DCE34C891299}">
      <dgm:prSet phldrT="[텍스트]"/>
      <dgm:spPr/>
      <dgm:t>
        <a:bodyPr/>
        <a:lstStyle/>
        <a:p>
          <a:pPr latinLnBrk="1"/>
          <a:r>
            <a:rPr lang="en-US" altLang="en-US" dirty="0" smtClean="0">
              <a:hlinkClick xmlns:r="http://schemas.openxmlformats.org/officeDocument/2006/relationships" r:id="rId3"/>
            </a:rPr>
            <a:t>http://wellness.med.miami.edu/x332.xml</a:t>
          </a:r>
          <a:endParaRPr lang="en-US" altLang="en-US" dirty="0" smtClean="0"/>
        </a:p>
        <a:p>
          <a:pPr latinLnBrk="1"/>
          <a:endParaRPr lang="ko-KR" altLang="en-US" dirty="0"/>
        </a:p>
      </dgm:t>
    </dgm:pt>
    <dgm:pt modelId="{C888AF7D-7C4E-4D51-9338-A13A829EFBB9}" type="parTrans" cxnId="{A6E98409-1C2C-41E0-87BD-328263FD6EEF}">
      <dgm:prSet/>
      <dgm:spPr/>
      <dgm:t>
        <a:bodyPr/>
        <a:lstStyle/>
        <a:p>
          <a:pPr latinLnBrk="1"/>
          <a:endParaRPr lang="ko-KR" altLang="en-US"/>
        </a:p>
      </dgm:t>
    </dgm:pt>
    <dgm:pt modelId="{0E874322-6C27-49AF-98DF-AE1095481864}" type="sibTrans" cxnId="{A6E98409-1C2C-41E0-87BD-328263FD6EEF}">
      <dgm:prSet/>
      <dgm:spPr/>
      <dgm:t>
        <a:bodyPr/>
        <a:lstStyle/>
        <a:p>
          <a:pPr latinLnBrk="1"/>
          <a:endParaRPr lang="ko-KR" altLang="en-US"/>
        </a:p>
      </dgm:t>
    </dgm:pt>
    <dgm:pt modelId="{1C6B21FF-89BA-4690-B1A1-B4DC4132F3D4}">
      <dgm:prSet phldrT="[텍스트]"/>
      <dgm:spPr/>
      <dgm:t>
        <a:bodyPr/>
        <a:lstStyle/>
        <a:p>
          <a:pPr latinLnBrk="1"/>
          <a:r>
            <a:rPr lang="en-US" altLang="en-US" dirty="0" smtClean="0">
              <a:hlinkClick xmlns:r="http://schemas.openxmlformats.org/officeDocument/2006/relationships" r:id="rId4"/>
            </a:rPr>
            <a:t>http://purgatory.net/merits/cognitive.htm</a:t>
          </a:r>
          <a:endParaRPr lang="en-US" altLang="en-US" dirty="0" smtClean="0"/>
        </a:p>
        <a:p>
          <a:pPr latinLnBrk="1"/>
          <a:endParaRPr lang="ko-KR" altLang="en-US" dirty="0"/>
        </a:p>
      </dgm:t>
    </dgm:pt>
    <dgm:pt modelId="{467ECBC0-AAE6-4E69-9158-080040976BF0}" type="parTrans" cxnId="{DB81E180-F0DA-4450-8303-4DFE1AE40AFA}">
      <dgm:prSet/>
      <dgm:spPr/>
      <dgm:t>
        <a:bodyPr/>
        <a:lstStyle/>
        <a:p>
          <a:pPr latinLnBrk="1"/>
          <a:endParaRPr lang="ko-KR" altLang="en-US"/>
        </a:p>
      </dgm:t>
    </dgm:pt>
    <dgm:pt modelId="{CC781ED8-BC27-4009-BC3C-D7371AE6808C}" type="sibTrans" cxnId="{DB81E180-F0DA-4450-8303-4DFE1AE40AFA}">
      <dgm:prSet/>
      <dgm:spPr/>
      <dgm:t>
        <a:bodyPr/>
        <a:lstStyle/>
        <a:p>
          <a:pPr latinLnBrk="1"/>
          <a:endParaRPr lang="ko-KR" altLang="en-US"/>
        </a:p>
      </dgm:t>
    </dgm:pt>
    <dgm:pt modelId="{4582D566-1F73-4E5E-B34E-708465EC3A64}">
      <dgm:prSet phldrT="[텍스트]"/>
      <dgm:spPr/>
      <dgm:t>
        <a:bodyPr/>
        <a:lstStyle/>
        <a:p>
          <a:pPr latinLnBrk="1"/>
          <a:r>
            <a:rPr lang="en-US" altLang="en-US" dirty="0" smtClean="0">
              <a:hlinkClick xmlns:r="http://schemas.openxmlformats.org/officeDocument/2006/relationships" r:id="rId5"/>
            </a:rPr>
            <a:t>http://cogsci.uni-osnabrueck.de/en/cogsci</a:t>
          </a:r>
          <a:endParaRPr lang="en-US" altLang="en-US" dirty="0" smtClean="0"/>
        </a:p>
        <a:p>
          <a:pPr latinLnBrk="1"/>
          <a:endParaRPr lang="ko-KR" altLang="en-US" dirty="0"/>
        </a:p>
      </dgm:t>
    </dgm:pt>
    <dgm:pt modelId="{B8CB2599-59F8-4A67-8E18-D2049C78F095}" type="parTrans" cxnId="{6CC150F7-DC21-4162-9257-0D496D706400}">
      <dgm:prSet/>
      <dgm:spPr/>
      <dgm:t>
        <a:bodyPr/>
        <a:lstStyle/>
        <a:p>
          <a:pPr latinLnBrk="1"/>
          <a:endParaRPr lang="ko-KR" altLang="en-US"/>
        </a:p>
      </dgm:t>
    </dgm:pt>
    <dgm:pt modelId="{BF58E9E8-80F2-4BC0-84C2-99FF95F0F7E8}" type="sibTrans" cxnId="{6CC150F7-DC21-4162-9257-0D496D706400}">
      <dgm:prSet/>
      <dgm:spPr/>
      <dgm:t>
        <a:bodyPr/>
        <a:lstStyle/>
        <a:p>
          <a:pPr latinLnBrk="1"/>
          <a:endParaRPr lang="ko-KR" altLang="en-US"/>
        </a:p>
      </dgm:t>
    </dgm:pt>
    <dgm:pt modelId="{D28E0A22-E03F-4FBA-BC2E-942001DC27CF}" type="pres">
      <dgm:prSet presAssocID="{7306882F-8262-4EA6-8D44-638C8098FF6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7C7AE12-9168-402D-9B10-96929592D786}" type="pres">
      <dgm:prSet presAssocID="{7306882F-8262-4EA6-8D44-638C8098FF65}" presName="cycle" presStyleCnt="0"/>
      <dgm:spPr/>
    </dgm:pt>
    <dgm:pt modelId="{DDB635D5-29C3-4480-9DFB-2ABB9DF589A0}" type="pres">
      <dgm:prSet presAssocID="{9F2D64B1-76A7-467E-8083-349A8A544BD2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A6A1F20-F95B-4E92-AF99-6DA340510356}" type="pres">
      <dgm:prSet presAssocID="{E6BCF5F9-1964-41F3-BB83-513016C6AE34}" presName="sibTransFirstNode" presStyleLbl="bgShp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AFE8C9B7-9000-40F2-8754-6FEB09DDDF88}" type="pres">
      <dgm:prSet presAssocID="{D0812287-B4D5-4DFB-BBD1-C7328D70A9F2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C7AE4B5-0471-49A1-8F2D-C03A2A2D1E61}" type="pres">
      <dgm:prSet presAssocID="{4B3E8CE8-E97F-4B33-9EB6-DCE34C891299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1E69279-3242-46E9-B7ED-749AD577977A}" type="pres">
      <dgm:prSet presAssocID="{1C6B21FF-89BA-4690-B1A1-B4DC4132F3D4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0B8E19A-D703-4F4D-86E9-A4B35CAB0EA0}" type="pres">
      <dgm:prSet presAssocID="{4582D566-1F73-4E5E-B34E-708465EC3A64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4C9434B-FE51-4E25-81CD-23DEBE4C37B5}" type="presOf" srcId="{4B3E8CE8-E97F-4B33-9EB6-DCE34C891299}" destId="{5C7AE4B5-0471-49A1-8F2D-C03A2A2D1E61}" srcOrd="0" destOrd="0" presId="urn:microsoft.com/office/officeart/2005/8/layout/cycle3"/>
    <dgm:cxn modelId="{C6EC3456-7994-4ED1-95FD-03C29C0F99E9}" srcId="{7306882F-8262-4EA6-8D44-638C8098FF65}" destId="{9F2D64B1-76A7-467E-8083-349A8A544BD2}" srcOrd="0" destOrd="0" parTransId="{547C970E-2FE8-4FB2-9870-0A481166B3F2}" sibTransId="{E6BCF5F9-1964-41F3-BB83-513016C6AE34}"/>
    <dgm:cxn modelId="{6B2A48CF-26EE-4271-81A6-FE7FA350FAB5}" type="presOf" srcId="{7306882F-8262-4EA6-8D44-638C8098FF65}" destId="{D28E0A22-E03F-4FBA-BC2E-942001DC27CF}" srcOrd="0" destOrd="0" presId="urn:microsoft.com/office/officeart/2005/8/layout/cycle3"/>
    <dgm:cxn modelId="{41F50E38-AFEC-4CE2-9810-8E3F532CB7BC}" type="presOf" srcId="{E6BCF5F9-1964-41F3-BB83-513016C6AE34}" destId="{0A6A1F20-F95B-4E92-AF99-6DA340510356}" srcOrd="0" destOrd="0" presId="urn:microsoft.com/office/officeart/2005/8/layout/cycle3"/>
    <dgm:cxn modelId="{DB81E180-F0DA-4450-8303-4DFE1AE40AFA}" srcId="{7306882F-8262-4EA6-8D44-638C8098FF65}" destId="{1C6B21FF-89BA-4690-B1A1-B4DC4132F3D4}" srcOrd="3" destOrd="0" parTransId="{467ECBC0-AAE6-4E69-9158-080040976BF0}" sibTransId="{CC781ED8-BC27-4009-BC3C-D7371AE6808C}"/>
    <dgm:cxn modelId="{6CC150F7-DC21-4162-9257-0D496D706400}" srcId="{7306882F-8262-4EA6-8D44-638C8098FF65}" destId="{4582D566-1F73-4E5E-B34E-708465EC3A64}" srcOrd="4" destOrd="0" parTransId="{B8CB2599-59F8-4A67-8E18-D2049C78F095}" sibTransId="{BF58E9E8-80F2-4BC0-84C2-99FF95F0F7E8}"/>
    <dgm:cxn modelId="{5308EE16-E50B-4CFB-99F8-50DAD2D1529D}" type="presOf" srcId="{4582D566-1F73-4E5E-B34E-708465EC3A64}" destId="{A0B8E19A-D703-4F4D-86E9-A4B35CAB0EA0}" srcOrd="0" destOrd="0" presId="urn:microsoft.com/office/officeart/2005/8/layout/cycle3"/>
    <dgm:cxn modelId="{C9B058A8-4107-4063-9412-C6A6486DC5F4}" type="presOf" srcId="{D0812287-B4D5-4DFB-BBD1-C7328D70A9F2}" destId="{AFE8C9B7-9000-40F2-8754-6FEB09DDDF88}" srcOrd="0" destOrd="0" presId="urn:microsoft.com/office/officeart/2005/8/layout/cycle3"/>
    <dgm:cxn modelId="{A6E98409-1C2C-41E0-87BD-328263FD6EEF}" srcId="{7306882F-8262-4EA6-8D44-638C8098FF65}" destId="{4B3E8CE8-E97F-4B33-9EB6-DCE34C891299}" srcOrd="2" destOrd="0" parTransId="{C888AF7D-7C4E-4D51-9338-A13A829EFBB9}" sibTransId="{0E874322-6C27-49AF-98DF-AE1095481864}"/>
    <dgm:cxn modelId="{647B9682-BDA7-4D79-8AEF-CCFF4C2ADABE}" srcId="{7306882F-8262-4EA6-8D44-638C8098FF65}" destId="{D0812287-B4D5-4DFB-BBD1-C7328D70A9F2}" srcOrd="1" destOrd="0" parTransId="{DBC50B32-B076-4B91-B044-CC0774B8631D}" sibTransId="{CA8D9E69-DFAB-4C12-8EC1-54CDE0450E4A}"/>
    <dgm:cxn modelId="{233D82CB-B371-40E8-860E-2A3207425AAD}" type="presOf" srcId="{9F2D64B1-76A7-467E-8083-349A8A544BD2}" destId="{DDB635D5-29C3-4480-9DFB-2ABB9DF589A0}" srcOrd="0" destOrd="0" presId="urn:microsoft.com/office/officeart/2005/8/layout/cycle3"/>
    <dgm:cxn modelId="{33577FA7-87A8-4A75-8AA3-2BCF4D0A7CBF}" type="presOf" srcId="{1C6B21FF-89BA-4690-B1A1-B4DC4132F3D4}" destId="{51E69279-3242-46E9-B7ED-749AD577977A}" srcOrd="0" destOrd="0" presId="urn:microsoft.com/office/officeart/2005/8/layout/cycle3"/>
    <dgm:cxn modelId="{E21A7DC4-8DAC-4FFC-9B41-BD0FE68F5703}" type="presParOf" srcId="{D28E0A22-E03F-4FBA-BC2E-942001DC27CF}" destId="{F7C7AE12-9168-402D-9B10-96929592D786}" srcOrd="0" destOrd="0" presId="urn:microsoft.com/office/officeart/2005/8/layout/cycle3"/>
    <dgm:cxn modelId="{15BEADCA-E1B5-4FF3-86CE-5AB4A08D1CC5}" type="presParOf" srcId="{F7C7AE12-9168-402D-9B10-96929592D786}" destId="{DDB635D5-29C3-4480-9DFB-2ABB9DF589A0}" srcOrd="0" destOrd="0" presId="urn:microsoft.com/office/officeart/2005/8/layout/cycle3"/>
    <dgm:cxn modelId="{982B24B7-0A5F-4F49-A111-30F5AE92025C}" type="presParOf" srcId="{F7C7AE12-9168-402D-9B10-96929592D786}" destId="{0A6A1F20-F95B-4E92-AF99-6DA340510356}" srcOrd="1" destOrd="0" presId="urn:microsoft.com/office/officeart/2005/8/layout/cycle3"/>
    <dgm:cxn modelId="{D7E51D04-72F9-4211-9861-271FC8072F0C}" type="presParOf" srcId="{F7C7AE12-9168-402D-9B10-96929592D786}" destId="{AFE8C9B7-9000-40F2-8754-6FEB09DDDF88}" srcOrd="2" destOrd="0" presId="urn:microsoft.com/office/officeart/2005/8/layout/cycle3"/>
    <dgm:cxn modelId="{64BEB91C-63D5-43FB-AEDA-E44EA2DC4EEE}" type="presParOf" srcId="{F7C7AE12-9168-402D-9B10-96929592D786}" destId="{5C7AE4B5-0471-49A1-8F2D-C03A2A2D1E61}" srcOrd="3" destOrd="0" presId="urn:microsoft.com/office/officeart/2005/8/layout/cycle3"/>
    <dgm:cxn modelId="{2FCC9DF6-A2CC-4BFB-B8B9-ED135A729D67}" type="presParOf" srcId="{F7C7AE12-9168-402D-9B10-96929592D786}" destId="{51E69279-3242-46E9-B7ED-749AD577977A}" srcOrd="4" destOrd="0" presId="urn:microsoft.com/office/officeart/2005/8/layout/cycle3"/>
    <dgm:cxn modelId="{C241F0A9-9E21-444F-9D78-9D551D3EECA7}" type="presParOf" srcId="{F7C7AE12-9168-402D-9B10-96929592D786}" destId="{A0B8E19A-D703-4F4D-86E9-A4B35CAB0EA0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AC5259-C23C-49F1-B649-85569F79AB3E}">
      <dsp:nvSpPr>
        <dsp:cNvPr id="0" name=""/>
        <dsp:cNvSpPr/>
      </dsp:nvSpPr>
      <dsp:spPr>
        <a:xfrm>
          <a:off x="2743199" y="57149"/>
          <a:ext cx="2743200" cy="274320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900" kern="1200" dirty="0" smtClean="0">
              <a:hlinkClick xmlns:r="http://schemas.openxmlformats.org/officeDocument/2006/relationships" r:id="rId1"/>
            </a:rPr>
            <a:t>http://blog.daum.net/orissam/12687719</a:t>
          </a:r>
          <a:endParaRPr lang="en-US" altLang="en-US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 dirty="0"/>
        </a:p>
      </dsp:txBody>
      <dsp:txXfrm>
        <a:off x="3108959" y="537209"/>
        <a:ext cx="2011680" cy="1234440"/>
      </dsp:txXfrm>
    </dsp:sp>
    <dsp:sp modelId="{92E14A99-1156-41F2-9A1D-B6566812847F}">
      <dsp:nvSpPr>
        <dsp:cNvPr id="0" name=""/>
        <dsp:cNvSpPr/>
      </dsp:nvSpPr>
      <dsp:spPr>
        <a:xfrm>
          <a:off x="3733037" y="1771650"/>
          <a:ext cx="2743200" cy="2743200"/>
        </a:xfrm>
        <a:prstGeom prst="ellipse">
          <a:avLst/>
        </a:prstGeom>
        <a:solidFill>
          <a:schemeClr val="accent3">
            <a:alpha val="50000"/>
            <a:hueOff val="8797670"/>
            <a:satOff val="-20044"/>
            <a:lumOff val="804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b="0" kern="1200" dirty="0" smtClean="0">
              <a:hlinkClick xmlns:r="http://schemas.openxmlformats.org/officeDocument/2006/relationships" r:id="rId2"/>
            </a:rPr>
            <a:t>사교육 분석 보고서</a:t>
          </a:r>
          <a:endParaRPr lang="en-US" altLang="ko-KR" sz="1900" b="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 dirty="0"/>
        </a:p>
      </dsp:txBody>
      <dsp:txXfrm>
        <a:off x="4572000" y="2480310"/>
        <a:ext cx="1645920" cy="1508760"/>
      </dsp:txXfrm>
    </dsp:sp>
    <dsp:sp modelId="{C047BCC6-4256-4209-8C64-C1740170B833}">
      <dsp:nvSpPr>
        <dsp:cNvPr id="0" name=""/>
        <dsp:cNvSpPr/>
      </dsp:nvSpPr>
      <dsp:spPr>
        <a:xfrm>
          <a:off x="1753361" y="1771650"/>
          <a:ext cx="2743200" cy="2743200"/>
        </a:xfrm>
        <a:prstGeom prst="ellipse">
          <a:avLst/>
        </a:prstGeom>
        <a:solidFill>
          <a:schemeClr val="accent3">
            <a:alpha val="50000"/>
            <a:hueOff val="17595341"/>
            <a:satOff val="-40088"/>
            <a:lumOff val="160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b="1" kern="1200" dirty="0" smtClean="0">
              <a:hlinkClick xmlns:r="http://schemas.openxmlformats.org/officeDocument/2006/relationships" r:id="rId3"/>
            </a:rPr>
            <a:t>메타인지</a:t>
          </a:r>
          <a:r>
            <a:rPr lang="ko-KR" altLang="en-US" sz="1900" b="0" kern="1200" dirty="0" smtClean="0">
              <a:hlinkClick xmlns:r="http://schemas.openxmlformats.org/officeDocument/2006/relationships" r:id="rId3"/>
            </a:rPr>
            <a:t> </a:t>
          </a:r>
          <a:r>
            <a:rPr lang="en-US" altLang="ko-KR" sz="1900" b="0" kern="1200" dirty="0" smtClean="0">
              <a:hlinkClick xmlns:r="http://schemas.openxmlformats.org/officeDocument/2006/relationships" r:id="rId3"/>
            </a:rPr>
            <a:t>- </a:t>
          </a:r>
          <a:r>
            <a:rPr lang="ko-KR" altLang="en-US" sz="1900" b="0" kern="1200" dirty="0" smtClean="0">
              <a:hlinkClick xmlns:r="http://schemas.openxmlformats.org/officeDocument/2006/relationships" r:id="rId3"/>
            </a:rPr>
            <a:t>엄마가 달라져야 아이도 달라진다</a:t>
          </a:r>
          <a:endParaRPr lang="en-US" altLang="ko-KR" sz="1900" b="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 dirty="0"/>
        </a:p>
      </dsp:txBody>
      <dsp:txXfrm>
        <a:off x="2011679" y="2480310"/>
        <a:ext cx="1645920" cy="150876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95F1A8-FA28-43D5-AA53-1EB611E8552E}">
      <dsp:nvSpPr>
        <dsp:cNvPr id="0" name=""/>
        <dsp:cNvSpPr/>
      </dsp:nvSpPr>
      <dsp:spPr>
        <a:xfrm>
          <a:off x="617219" y="0"/>
          <a:ext cx="6995160" cy="4572000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F568E-7E81-4F0D-9D91-6B92020A6F53}">
      <dsp:nvSpPr>
        <dsp:cNvPr id="0" name=""/>
        <dsp:cNvSpPr/>
      </dsp:nvSpPr>
      <dsp:spPr>
        <a:xfrm>
          <a:off x="4118" y="1371599"/>
          <a:ext cx="1981051" cy="1828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900" kern="1200" dirty="0" smtClean="0">
              <a:hlinkClick xmlns:r="http://schemas.openxmlformats.org/officeDocument/2006/relationships" r:id="rId1"/>
            </a:rPr>
            <a:t>http://korcogsci.blogspot.com/2007/03/9.html</a:t>
          </a:r>
          <a:endParaRPr lang="en-US" altLang="en-US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 dirty="0"/>
        </a:p>
      </dsp:txBody>
      <dsp:txXfrm>
        <a:off x="4118" y="1371599"/>
        <a:ext cx="1981051" cy="1828800"/>
      </dsp:txXfrm>
    </dsp:sp>
    <dsp:sp modelId="{0ACE5AB7-E16B-4883-B6F2-EE6D9E337ECE}">
      <dsp:nvSpPr>
        <dsp:cNvPr id="0" name=""/>
        <dsp:cNvSpPr/>
      </dsp:nvSpPr>
      <dsp:spPr>
        <a:xfrm>
          <a:off x="2084222" y="1371599"/>
          <a:ext cx="1981051" cy="1828800"/>
        </a:xfrm>
        <a:prstGeom prst="roundRect">
          <a:avLst/>
        </a:prstGeom>
        <a:solidFill>
          <a:schemeClr val="accent3">
            <a:hueOff val="5865114"/>
            <a:satOff val="-13363"/>
            <a:lumOff val="536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900" kern="1200" dirty="0" smtClean="0">
              <a:hlinkClick xmlns:r="http://schemas.openxmlformats.org/officeDocument/2006/relationships" r:id="rId2"/>
            </a:rPr>
            <a:t>http://www.cerici.org/ceri_resources.htm</a:t>
          </a:r>
          <a:endParaRPr lang="en-US" altLang="en-US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 dirty="0"/>
        </a:p>
      </dsp:txBody>
      <dsp:txXfrm>
        <a:off x="2084222" y="1371599"/>
        <a:ext cx="1981051" cy="1828800"/>
      </dsp:txXfrm>
    </dsp:sp>
    <dsp:sp modelId="{4A079983-7C93-45DD-BA4E-3EF82D4F2530}">
      <dsp:nvSpPr>
        <dsp:cNvPr id="0" name=""/>
        <dsp:cNvSpPr/>
      </dsp:nvSpPr>
      <dsp:spPr>
        <a:xfrm>
          <a:off x="4164326" y="1371599"/>
          <a:ext cx="1981051" cy="1828800"/>
        </a:xfrm>
        <a:prstGeom prst="roundRect">
          <a:avLst/>
        </a:prstGeom>
        <a:solidFill>
          <a:schemeClr val="accent3">
            <a:hueOff val="11730227"/>
            <a:satOff val="-26725"/>
            <a:lumOff val="1072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900" kern="1200" dirty="0" smtClean="0">
              <a:hlinkClick xmlns:r="http://schemas.openxmlformats.org/officeDocument/2006/relationships" r:id="rId3"/>
            </a:rPr>
            <a:t>http://www.cec.gatech.edu/</a:t>
          </a:r>
          <a:endParaRPr lang="en-US" altLang="en-US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 dirty="0"/>
        </a:p>
      </dsp:txBody>
      <dsp:txXfrm>
        <a:off x="4164326" y="1371599"/>
        <a:ext cx="1981051" cy="1828800"/>
      </dsp:txXfrm>
    </dsp:sp>
    <dsp:sp modelId="{B6770326-BE62-4844-ACD0-B06C0A92380D}">
      <dsp:nvSpPr>
        <dsp:cNvPr id="0" name=""/>
        <dsp:cNvSpPr/>
      </dsp:nvSpPr>
      <dsp:spPr>
        <a:xfrm>
          <a:off x="6244430" y="1371599"/>
          <a:ext cx="1981051" cy="1828800"/>
        </a:xfrm>
        <a:prstGeom prst="round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900" kern="1200" dirty="0" smtClean="0">
              <a:hlinkClick xmlns:r="http://schemas.openxmlformats.org/officeDocument/2006/relationships" r:id="rId4"/>
            </a:rPr>
            <a:t>http://www.rothsite.com/links</a:t>
          </a:r>
          <a:endParaRPr lang="en-US" altLang="en-US" sz="1900" kern="1200" dirty="0" smtClean="0"/>
        </a:p>
        <a:p>
          <a:pPr lvl="0" algn="ctr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900" kern="1200" dirty="0"/>
        </a:p>
      </dsp:txBody>
      <dsp:txXfrm>
        <a:off x="6244430" y="1371599"/>
        <a:ext cx="1981051" cy="182880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D5C9A5-BBDC-418A-9EC6-357568D2D93C}">
      <dsp:nvSpPr>
        <dsp:cNvPr id="0" name=""/>
        <dsp:cNvSpPr/>
      </dsp:nvSpPr>
      <dsp:spPr>
        <a:xfrm>
          <a:off x="2926079" y="45719"/>
          <a:ext cx="2377440" cy="2377440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>
              <a:hlinkClick xmlns:r="http://schemas.openxmlformats.org/officeDocument/2006/relationships" r:id="rId1"/>
            </a:rPr>
            <a:t>http://cel.mie.utoronto.ca/research/index.htm</a:t>
          </a:r>
          <a:endParaRPr lang="en-US" altLang="en-US" sz="1400" kern="1200" dirty="0" smtClean="0"/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 dirty="0"/>
        </a:p>
      </dsp:txBody>
      <dsp:txXfrm>
        <a:off x="3200400" y="365759"/>
        <a:ext cx="1828800" cy="754380"/>
      </dsp:txXfrm>
    </dsp:sp>
    <dsp:sp modelId="{5BE82CF5-18D7-4036-BF4A-5F7BCDB29D12}">
      <dsp:nvSpPr>
        <dsp:cNvPr id="0" name=""/>
        <dsp:cNvSpPr/>
      </dsp:nvSpPr>
      <dsp:spPr>
        <a:xfrm>
          <a:off x="3977640" y="1097279"/>
          <a:ext cx="2377440" cy="2377440"/>
        </a:xfrm>
        <a:prstGeom prst="ellipse">
          <a:avLst/>
        </a:prstGeom>
        <a:solidFill>
          <a:schemeClr val="accent3">
            <a:alpha val="50000"/>
            <a:hueOff val="5865114"/>
            <a:satOff val="-13363"/>
            <a:lumOff val="536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>
              <a:hlinkClick xmlns:r="http://schemas.openxmlformats.org/officeDocument/2006/relationships" r:id="rId2"/>
            </a:rPr>
            <a:t>http://csel.eng.ohio-state.edu/</a:t>
          </a:r>
          <a:endParaRPr lang="en-US" altLang="en-US" sz="1400" kern="1200" dirty="0" smtClean="0"/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 dirty="0"/>
        </a:p>
      </dsp:txBody>
      <dsp:txXfrm>
        <a:off x="5257799" y="1371600"/>
        <a:ext cx="914400" cy="1828800"/>
      </dsp:txXfrm>
    </dsp:sp>
    <dsp:sp modelId="{9ADF0679-B8E2-457B-9ECA-CAB296F99BD0}">
      <dsp:nvSpPr>
        <dsp:cNvPr id="0" name=""/>
        <dsp:cNvSpPr/>
      </dsp:nvSpPr>
      <dsp:spPr>
        <a:xfrm>
          <a:off x="2926079" y="2148840"/>
          <a:ext cx="2377440" cy="2377440"/>
        </a:xfrm>
        <a:prstGeom prst="ellipse">
          <a:avLst/>
        </a:prstGeom>
        <a:solidFill>
          <a:schemeClr val="accent3">
            <a:alpha val="50000"/>
            <a:hueOff val="11730227"/>
            <a:satOff val="-26725"/>
            <a:lumOff val="1072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/>
            <a:t>http://www.nae.edu/</a:t>
          </a:r>
          <a:endParaRPr lang="ko-KR" altLang="en-US" sz="1400" kern="1200" dirty="0"/>
        </a:p>
      </dsp:txBody>
      <dsp:txXfrm>
        <a:off x="3200400" y="3451860"/>
        <a:ext cx="1828800" cy="754380"/>
      </dsp:txXfrm>
    </dsp:sp>
    <dsp:sp modelId="{C7B46975-366B-4344-8E36-45E08894B470}">
      <dsp:nvSpPr>
        <dsp:cNvPr id="0" name=""/>
        <dsp:cNvSpPr/>
      </dsp:nvSpPr>
      <dsp:spPr>
        <a:xfrm>
          <a:off x="1874519" y="1097279"/>
          <a:ext cx="2377440" cy="2377440"/>
        </a:xfrm>
        <a:prstGeom prst="ellipse">
          <a:avLst/>
        </a:prstGeom>
        <a:solidFill>
          <a:schemeClr val="accent3">
            <a:alpha val="50000"/>
            <a:hueOff val="17595341"/>
            <a:satOff val="-40088"/>
            <a:lumOff val="160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>
              <a:hlinkClick xmlns:r="http://schemas.openxmlformats.org/officeDocument/2006/relationships" r:id="rId3"/>
            </a:rPr>
            <a:t>http://www.kyb.tuebingen.mpg.de/</a:t>
          </a:r>
          <a:endParaRPr lang="en-US" altLang="en-US" sz="1400" kern="1200" dirty="0" smtClean="0"/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kern="1200" dirty="0"/>
        </a:p>
      </dsp:txBody>
      <dsp:txXfrm>
        <a:off x="2057399" y="1371600"/>
        <a:ext cx="914400" cy="1828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651892-6E42-404F-8FFE-D61D3BACBA08}">
      <dsp:nvSpPr>
        <dsp:cNvPr id="0" name=""/>
        <dsp:cNvSpPr/>
      </dsp:nvSpPr>
      <dsp:spPr>
        <a:xfrm>
          <a:off x="1828800" y="0"/>
          <a:ext cx="4572000" cy="4572000"/>
        </a:xfrm>
        <a:prstGeom prst="diamond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828338-A4C0-4A7E-812F-76F89701C90A}">
      <dsp:nvSpPr>
        <dsp:cNvPr id="0" name=""/>
        <dsp:cNvSpPr/>
      </dsp:nvSpPr>
      <dsp:spPr>
        <a:xfrm>
          <a:off x="2263140" y="434340"/>
          <a:ext cx="1783080" cy="17830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0" kern="1200" dirty="0" smtClean="0">
              <a:hlinkClick xmlns:r="http://schemas.openxmlformats.org/officeDocument/2006/relationships" r:id="rId1"/>
            </a:rPr>
            <a:t>내가 만드는 스스로 </a:t>
          </a:r>
          <a:r>
            <a:rPr lang="ko-KR" altLang="en-US" sz="1800" b="0" kern="1200" dirty="0" err="1" smtClean="0">
              <a:hlinkClick xmlns:r="http://schemas.openxmlformats.org/officeDocument/2006/relationships" r:id="rId1"/>
            </a:rPr>
            <a:t>공부법</a:t>
          </a:r>
          <a:r>
            <a:rPr lang="ko-KR" altLang="en-US" sz="1800" b="0" kern="1200" dirty="0" smtClean="0">
              <a:hlinkClick xmlns:r="http://schemas.openxmlformats.org/officeDocument/2006/relationships" r:id="rId1"/>
            </a:rPr>
            <a:t> </a:t>
          </a:r>
          <a:r>
            <a:rPr lang="en-US" altLang="ko-KR" sz="1800" b="0" kern="1200" dirty="0" smtClean="0">
              <a:hlinkClick xmlns:r="http://schemas.openxmlformats.org/officeDocument/2006/relationships" r:id="rId1"/>
            </a:rPr>
            <a:t>- </a:t>
          </a:r>
          <a:r>
            <a:rPr lang="ko-KR" altLang="en-US" sz="1800" b="0" kern="1200" dirty="0" err="1" smtClean="0">
              <a:hlinkClick xmlns:r="http://schemas.openxmlformats.org/officeDocument/2006/relationships" r:id="rId1"/>
            </a:rPr>
            <a:t>인물과사상</a:t>
          </a:r>
          <a:r>
            <a:rPr lang="ko-KR" altLang="en-US" sz="1800" b="0" kern="1200" dirty="0" smtClean="0">
              <a:hlinkClick xmlns:r="http://schemas.openxmlformats.org/officeDocument/2006/relationships" r:id="rId1"/>
            </a:rPr>
            <a:t> </a:t>
          </a:r>
          <a:endParaRPr lang="en-US" altLang="ko-KR" sz="1800" b="0" kern="1200" dirty="0" smtClean="0"/>
        </a:p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800" kern="1200" dirty="0"/>
        </a:p>
      </dsp:txBody>
      <dsp:txXfrm>
        <a:off x="2263140" y="434340"/>
        <a:ext cx="1783080" cy="1783080"/>
      </dsp:txXfrm>
    </dsp:sp>
    <dsp:sp modelId="{1991334B-A380-4876-AFE9-6663B895DE8B}">
      <dsp:nvSpPr>
        <dsp:cNvPr id="0" name=""/>
        <dsp:cNvSpPr/>
      </dsp:nvSpPr>
      <dsp:spPr>
        <a:xfrm>
          <a:off x="4183380" y="434340"/>
          <a:ext cx="1783080" cy="1783080"/>
        </a:xfrm>
        <a:prstGeom prst="roundRect">
          <a:avLst/>
        </a:prstGeom>
        <a:solidFill>
          <a:schemeClr val="accent3">
            <a:hueOff val="5865114"/>
            <a:satOff val="-13363"/>
            <a:lumOff val="536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kern="1200" dirty="0" smtClean="0"/>
            <a:t>[WK] </a:t>
          </a:r>
          <a:r>
            <a:rPr lang="ko-KR" altLang="en-US" sz="1800" b="0" kern="1200" dirty="0" smtClean="0">
              <a:hlinkClick xmlns:r="http://schemas.openxmlformats.org/officeDocument/2006/relationships" r:id="rId2"/>
            </a:rPr>
            <a:t>자기주도</a:t>
          </a:r>
          <a:r>
            <a:rPr lang="ko-KR" altLang="en-US" sz="1800" b="1" kern="1200" dirty="0" smtClean="0">
              <a:hlinkClick xmlns:r="http://schemas.openxmlformats.org/officeDocument/2006/relationships" r:id="rId2"/>
            </a:rPr>
            <a:t>학습</a:t>
          </a:r>
          <a:r>
            <a:rPr lang="ko-KR" altLang="en-US" sz="1800" b="0" kern="1200" dirty="0" smtClean="0">
              <a:hlinkClick xmlns:r="http://schemas.openxmlformats.org/officeDocument/2006/relationships" r:id="rId2"/>
            </a:rPr>
            <a:t>전문가</a:t>
          </a:r>
          <a:r>
            <a:rPr lang="ko-KR" altLang="en-US" sz="1800" b="0" kern="1200" dirty="0" smtClean="0"/>
            <a:t> </a:t>
          </a:r>
          <a:endParaRPr lang="en-US" altLang="ko-KR" sz="1800" b="0" kern="1200" dirty="0" smtClean="0"/>
        </a:p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800" kern="1200" dirty="0"/>
        </a:p>
      </dsp:txBody>
      <dsp:txXfrm>
        <a:off x="4183380" y="434340"/>
        <a:ext cx="1783080" cy="1783080"/>
      </dsp:txXfrm>
    </dsp:sp>
    <dsp:sp modelId="{9195601A-6D57-4BAB-917D-609B280682AF}">
      <dsp:nvSpPr>
        <dsp:cNvPr id="0" name=""/>
        <dsp:cNvSpPr/>
      </dsp:nvSpPr>
      <dsp:spPr>
        <a:xfrm>
          <a:off x="2263140" y="2354580"/>
          <a:ext cx="1783080" cy="1783080"/>
        </a:xfrm>
        <a:prstGeom prst="roundRect">
          <a:avLst/>
        </a:prstGeom>
        <a:solidFill>
          <a:schemeClr val="accent3">
            <a:hueOff val="11730227"/>
            <a:satOff val="-26725"/>
            <a:lumOff val="1072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0" kern="1200" dirty="0" smtClean="0">
              <a:hlinkClick xmlns:r="http://schemas.openxmlformats.org/officeDocument/2006/relationships" r:id="rId3"/>
            </a:rPr>
            <a:t>자기주도</a:t>
          </a:r>
          <a:r>
            <a:rPr lang="ko-KR" altLang="en-US" sz="1800" b="1" kern="1200" dirty="0" smtClean="0">
              <a:hlinkClick xmlns:r="http://schemas.openxmlformats.org/officeDocument/2006/relationships" r:id="rId3"/>
            </a:rPr>
            <a:t>학습</a:t>
          </a:r>
          <a:r>
            <a:rPr lang="ko-KR" altLang="en-US" sz="1800" b="0" kern="1200" dirty="0" smtClean="0">
              <a:hlinkClick xmlns:r="http://schemas.openxmlformats.org/officeDocument/2006/relationships" r:id="rId3"/>
            </a:rPr>
            <a:t> </a:t>
          </a:r>
          <a:r>
            <a:rPr lang="en-US" altLang="ko-KR" sz="1800" b="0" kern="1200" dirty="0" smtClean="0">
              <a:hlinkClick xmlns:r="http://schemas.openxmlformats.org/officeDocument/2006/relationships" r:id="rId3"/>
            </a:rPr>
            <a:t>&gt; </a:t>
          </a:r>
          <a:r>
            <a:rPr lang="ko-KR" altLang="en-US" sz="1800" b="0" kern="1200" dirty="0" smtClean="0">
              <a:hlinkClick xmlns:r="http://schemas.openxmlformats.org/officeDocument/2006/relationships" r:id="rId3"/>
            </a:rPr>
            <a:t>자기주도</a:t>
          </a:r>
          <a:r>
            <a:rPr lang="ko-KR" altLang="en-US" sz="1800" b="1" kern="1200" dirty="0" smtClean="0">
              <a:hlinkClick xmlns:r="http://schemas.openxmlformats.org/officeDocument/2006/relationships" r:id="rId3"/>
            </a:rPr>
            <a:t>학습</a:t>
          </a:r>
          <a:r>
            <a:rPr lang="ko-KR" altLang="en-US" sz="1800" b="0" kern="1200" dirty="0" smtClean="0">
              <a:hlinkClick xmlns:r="http://schemas.openxmlformats.org/officeDocument/2006/relationships" r:id="rId3"/>
            </a:rPr>
            <a:t>이란</a:t>
          </a:r>
          <a:r>
            <a:rPr lang="en-US" altLang="ko-KR" sz="1800" b="0" kern="1200" dirty="0" smtClean="0">
              <a:hlinkClick xmlns:r="http://schemas.openxmlformats.org/officeDocument/2006/relationships" r:id="rId3"/>
            </a:rPr>
            <a:t>?</a:t>
          </a:r>
          <a:endParaRPr lang="en-US" altLang="ko-KR" sz="1800" b="0" kern="1200" dirty="0" smtClean="0"/>
        </a:p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800" kern="1200" dirty="0"/>
        </a:p>
      </dsp:txBody>
      <dsp:txXfrm>
        <a:off x="2263140" y="2354580"/>
        <a:ext cx="1783080" cy="1783080"/>
      </dsp:txXfrm>
    </dsp:sp>
    <dsp:sp modelId="{4699E244-4179-4A45-B031-EF051DF5054F}">
      <dsp:nvSpPr>
        <dsp:cNvPr id="0" name=""/>
        <dsp:cNvSpPr/>
      </dsp:nvSpPr>
      <dsp:spPr>
        <a:xfrm>
          <a:off x="4183380" y="2354580"/>
          <a:ext cx="1783080" cy="1783080"/>
        </a:xfrm>
        <a:prstGeom prst="round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800" b="0" kern="1200" dirty="0" smtClean="0">
              <a:hlinkClick xmlns:r="http://schemas.openxmlformats.org/officeDocument/2006/relationships" r:id="rId4"/>
            </a:rPr>
            <a:t>학년은 오르는데 성적은 떨어진다</a:t>
          </a:r>
          <a:r>
            <a:rPr lang="en-US" altLang="ko-KR" sz="1800" b="0" kern="1200" dirty="0" smtClean="0">
              <a:hlinkClick xmlns:r="http://schemas.openxmlformats.org/officeDocument/2006/relationships" r:id="rId4"/>
            </a:rPr>
            <a:t>? </a:t>
          </a:r>
          <a:r>
            <a:rPr lang="ko-KR" altLang="en-US" sz="1800" b="0" kern="1200" dirty="0" smtClean="0">
              <a:hlinkClick xmlns:r="http://schemas.openxmlformats.org/officeDocument/2006/relationships" r:id="rId4"/>
            </a:rPr>
            <a:t>자기주도</a:t>
          </a:r>
          <a:r>
            <a:rPr lang="ko-KR" altLang="en-US" sz="1800" b="1" kern="1200" dirty="0" smtClean="0">
              <a:hlinkClick xmlns:r="http://schemas.openxmlformats.org/officeDocument/2006/relationships" r:id="rId4"/>
            </a:rPr>
            <a:t>학습</a:t>
          </a:r>
          <a:endParaRPr lang="ko-KR" altLang="en-US" sz="1800" kern="1200" dirty="0"/>
        </a:p>
      </dsp:txBody>
      <dsp:txXfrm>
        <a:off x="4183380" y="2354580"/>
        <a:ext cx="1783080" cy="17830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7EDBF0-7CBC-4FE8-9F1E-5C242A835C00}">
      <dsp:nvSpPr>
        <dsp:cNvPr id="0" name=""/>
        <dsp:cNvSpPr/>
      </dsp:nvSpPr>
      <dsp:spPr>
        <a:xfrm rot="16200000">
          <a:off x="914400" y="-914400"/>
          <a:ext cx="2286000" cy="4114800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  <a:sp3d extrusionH="28000" prstMaterial="matte"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600" b="0" kern="1200" dirty="0" smtClean="0">
              <a:hlinkClick xmlns:r="http://schemas.openxmlformats.org/officeDocument/2006/relationships" r:id="rId1"/>
            </a:rPr>
            <a:t>12-2010 : </a:t>
          </a:r>
          <a:r>
            <a:rPr lang="ko-KR" altLang="en-US" sz="2600" b="1" kern="1200" dirty="0" smtClean="0">
              <a:hlinkClick xmlns:r="http://schemas.openxmlformats.org/officeDocument/2006/relationships" r:id="rId1"/>
            </a:rPr>
            <a:t>학습 효과</a:t>
          </a:r>
          <a:r>
            <a:rPr lang="ko-KR" altLang="en-US" sz="2600" b="0" kern="1200" dirty="0" smtClean="0">
              <a:hlinkClick xmlns:r="http://schemas.openxmlformats.org/officeDocument/2006/relationships" r:id="rId1"/>
            </a:rPr>
            <a:t>를 </a:t>
          </a:r>
          <a:r>
            <a:rPr lang="ko-KR" altLang="en-US" sz="2600" b="1" kern="1200" dirty="0" smtClean="0">
              <a:hlinkClick xmlns:r="http://schemas.openxmlformats.org/officeDocument/2006/relationships" r:id="rId1"/>
            </a:rPr>
            <a:t>높이는</a:t>
          </a:r>
          <a:r>
            <a:rPr lang="ko-KR" altLang="en-US" sz="2600" b="0" kern="1200" dirty="0" smtClean="0">
              <a:hlinkClick xmlns:r="http://schemas.openxmlformats.org/officeDocument/2006/relationships" r:id="rId1"/>
            </a:rPr>
            <a:t> 방법</a:t>
          </a:r>
          <a:r>
            <a:rPr lang="ko-KR" altLang="en-US" sz="2600" b="0" kern="1200" dirty="0" smtClean="0"/>
            <a:t> </a:t>
          </a:r>
          <a:endParaRPr lang="ko-KR" altLang="en-US" sz="2600" kern="1200" dirty="0"/>
        </a:p>
      </dsp:txBody>
      <dsp:txXfrm rot="16200000">
        <a:off x="1200149" y="-1200149"/>
        <a:ext cx="1714500" cy="4114800"/>
      </dsp:txXfrm>
    </dsp:sp>
    <dsp:sp modelId="{F962A5EA-EE62-492F-8FA8-0268395FA7A1}">
      <dsp:nvSpPr>
        <dsp:cNvPr id="0" name=""/>
        <dsp:cNvSpPr/>
      </dsp:nvSpPr>
      <dsp:spPr>
        <a:xfrm>
          <a:off x="4114800" y="0"/>
          <a:ext cx="4114800" cy="2286000"/>
        </a:xfrm>
        <a:prstGeom prst="round1Rect">
          <a:avLst/>
        </a:prstGeom>
        <a:solidFill>
          <a:schemeClr val="accent3">
            <a:hueOff val="5865114"/>
            <a:satOff val="-13363"/>
            <a:lumOff val="536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  <a:sp3d extrusionH="28000" prstMaterial="matte"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b="1" kern="1200" dirty="0" smtClean="0">
              <a:hlinkClick xmlns:r="http://schemas.openxmlformats.org/officeDocument/2006/relationships" r:id="rId2"/>
            </a:rPr>
            <a:t>학습효과 높이는 뇌 활용법</a:t>
          </a:r>
          <a:r>
            <a:rPr lang="ko-KR" altLang="en-US" sz="2600" b="0" kern="1200" dirty="0" smtClean="0">
              <a:hlinkClick xmlns:r="http://schemas.openxmlformats.org/officeDocument/2006/relationships" r:id="rId2"/>
            </a:rPr>
            <a:t> </a:t>
          </a:r>
          <a:r>
            <a:rPr lang="en-US" altLang="ko-KR" sz="2600" b="0" kern="1200" dirty="0" smtClean="0">
              <a:hlinkClick xmlns:r="http://schemas.openxmlformats.org/officeDocument/2006/relationships" r:id="rId2"/>
            </a:rPr>
            <a:t>- </a:t>
          </a:r>
          <a:r>
            <a:rPr lang="ko-KR" altLang="en-US" sz="2600" b="0" kern="1200" dirty="0" smtClean="0">
              <a:hlinkClick xmlns:r="http://schemas.openxmlformats.org/officeDocument/2006/relationships" r:id="rId2"/>
            </a:rPr>
            <a:t>중앙일보 뉴스</a:t>
          </a:r>
          <a:endParaRPr lang="ko-KR" altLang="en-US" sz="2600" kern="1200" dirty="0"/>
        </a:p>
      </dsp:txBody>
      <dsp:txXfrm>
        <a:off x="4114800" y="0"/>
        <a:ext cx="4114800" cy="1714500"/>
      </dsp:txXfrm>
    </dsp:sp>
    <dsp:sp modelId="{14011A0E-0F2D-43E0-BAD9-E32D5111AE81}">
      <dsp:nvSpPr>
        <dsp:cNvPr id="0" name=""/>
        <dsp:cNvSpPr/>
      </dsp:nvSpPr>
      <dsp:spPr>
        <a:xfrm rot="10800000">
          <a:off x="0" y="2286000"/>
          <a:ext cx="4114800" cy="2286000"/>
        </a:xfrm>
        <a:prstGeom prst="round1Rect">
          <a:avLst/>
        </a:prstGeom>
        <a:solidFill>
          <a:schemeClr val="accent3">
            <a:hueOff val="11730227"/>
            <a:satOff val="-26725"/>
            <a:lumOff val="1072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  <a:sp3d extrusionH="28000" prstMaterial="matte"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600" b="0" kern="1200" dirty="0" smtClean="0">
              <a:hlinkClick xmlns:r="http://schemas.openxmlformats.org/officeDocument/2006/relationships" r:id="rId3"/>
            </a:rPr>
            <a:t>&lt;</a:t>
          </a:r>
          <a:r>
            <a:rPr lang="ko-KR" altLang="en-US" sz="2600" b="0" kern="1200" dirty="0" smtClean="0">
              <a:hlinkClick xmlns:r="http://schemas.openxmlformats.org/officeDocument/2006/relationships" r:id="rId3"/>
            </a:rPr>
            <a:t>공부</a:t>
          </a:r>
          <a:r>
            <a:rPr lang="en-US" altLang="ko-KR" sz="2600" b="0" kern="1200" dirty="0" smtClean="0">
              <a:hlinkClick xmlns:r="http://schemas.openxmlformats.org/officeDocument/2006/relationships" r:id="rId3"/>
            </a:rPr>
            <a:t>&gt;</a:t>
          </a:r>
          <a:r>
            <a:rPr lang="ko-KR" altLang="en-US" sz="2600" b="0" kern="1200" dirty="0" smtClean="0">
              <a:hlinkClick xmlns:r="http://schemas.openxmlformats.org/officeDocument/2006/relationships" r:id="rId3"/>
            </a:rPr>
            <a:t>공부 </a:t>
          </a:r>
          <a:r>
            <a:rPr lang="ko-KR" altLang="en-US" sz="2600" b="1" kern="1200" dirty="0" smtClean="0">
              <a:hlinkClick xmlns:r="http://schemas.openxmlformats.org/officeDocument/2006/relationships" r:id="rId3"/>
            </a:rPr>
            <a:t>효과</a:t>
          </a:r>
          <a:r>
            <a:rPr lang="ko-KR" altLang="en-US" sz="2600" b="0" kern="1200" dirty="0" smtClean="0">
              <a:hlinkClick xmlns:r="http://schemas.openxmlformats.org/officeDocument/2006/relationships" r:id="rId3"/>
            </a:rPr>
            <a:t> </a:t>
          </a:r>
          <a:r>
            <a:rPr lang="en-US" altLang="ko-KR" sz="2600" b="0" kern="1200" dirty="0" smtClean="0">
              <a:hlinkClick xmlns:r="http://schemas.openxmlformats.org/officeDocument/2006/relationships" r:id="rId3"/>
            </a:rPr>
            <a:t>2</a:t>
          </a:r>
          <a:r>
            <a:rPr lang="ko-KR" altLang="en-US" sz="2600" b="0" kern="1200" dirty="0" err="1" smtClean="0">
              <a:hlinkClick xmlns:r="http://schemas.openxmlformats.org/officeDocument/2006/relationships" r:id="rId3"/>
            </a:rPr>
            <a:t>배</a:t>
          </a:r>
          <a:r>
            <a:rPr lang="ko-KR" altLang="en-US" sz="2600" b="1" kern="1200" dirty="0" err="1" smtClean="0">
              <a:hlinkClick xmlns:r="http://schemas.openxmlformats.org/officeDocument/2006/relationships" r:id="rId3"/>
            </a:rPr>
            <a:t>높이는</a:t>
          </a:r>
          <a:r>
            <a:rPr lang="ko-KR" altLang="en-US" sz="2600" b="0" kern="1200" dirty="0" smtClean="0">
              <a:hlinkClick xmlns:r="http://schemas.openxmlformats.org/officeDocument/2006/relationships" r:id="rId3"/>
            </a:rPr>
            <a:t> </a:t>
          </a:r>
          <a:r>
            <a:rPr lang="en-US" altLang="ko-KR" sz="2600" b="0" kern="1200" dirty="0" smtClean="0">
              <a:hlinkClick xmlns:r="http://schemas.openxmlformats.org/officeDocument/2006/relationships" r:id="rId3"/>
            </a:rPr>
            <a:t>7</a:t>
          </a:r>
          <a:r>
            <a:rPr lang="ko-KR" altLang="en-US" sz="2600" b="0" kern="1200" dirty="0" smtClean="0">
              <a:hlinkClick xmlns:r="http://schemas.openxmlformats.org/officeDocument/2006/relationships" r:id="rId3"/>
            </a:rPr>
            <a:t>가지 두뇌</a:t>
          </a:r>
          <a:r>
            <a:rPr lang="ko-KR" altLang="en-US" sz="2600" b="1" kern="1200" dirty="0" smtClean="0">
              <a:hlinkClick xmlns:r="http://schemas.openxmlformats.org/officeDocument/2006/relationships" r:id="rId3"/>
            </a:rPr>
            <a:t>활용</a:t>
          </a:r>
          <a:r>
            <a:rPr lang="ko-KR" altLang="en-US" sz="2600" b="0" kern="1200" dirty="0" smtClean="0">
              <a:hlinkClick xmlns:r="http://schemas.openxmlformats.org/officeDocument/2006/relationships" r:id="rId3"/>
            </a:rPr>
            <a:t>습관</a:t>
          </a:r>
          <a:endParaRPr lang="en-US" altLang="ko-KR" sz="2600" b="0" kern="1200" dirty="0" smtClean="0"/>
        </a:p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600" kern="1200" dirty="0"/>
        </a:p>
      </dsp:txBody>
      <dsp:txXfrm rot="10800000">
        <a:off x="0" y="2857500"/>
        <a:ext cx="4114800" cy="1714500"/>
      </dsp:txXfrm>
    </dsp:sp>
    <dsp:sp modelId="{21DF70CC-7870-471A-8145-D026B2CC79FE}">
      <dsp:nvSpPr>
        <dsp:cNvPr id="0" name=""/>
        <dsp:cNvSpPr/>
      </dsp:nvSpPr>
      <dsp:spPr>
        <a:xfrm rot="5400000">
          <a:off x="5029199" y="1371600"/>
          <a:ext cx="2286000" cy="4114800"/>
        </a:xfrm>
        <a:prstGeom prst="round1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  <a:sp3d extrusionH="28000" prstMaterial="matte"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b="0" kern="1200" dirty="0" smtClean="0">
              <a:hlinkClick xmlns:r="http://schemas.openxmlformats.org/officeDocument/2006/relationships" r:id="rId4"/>
            </a:rPr>
            <a:t>책 한 권을 한 페이지로 </a:t>
          </a:r>
          <a:r>
            <a:rPr lang="en-US" altLang="ko-KR" sz="2600" b="0" kern="1200" dirty="0" smtClean="0">
              <a:hlinkClick xmlns:r="http://schemas.openxmlformats.org/officeDocument/2006/relationships" r:id="rId4"/>
            </a:rPr>
            <a:t>- </a:t>
          </a:r>
          <a:r>
            <a:rPr lang="ko-KR" altLang="en-US" sz="2600" b="0" kern="1200" dirty="0" err="1" smtClean="0">
              <a:hlinkClick xmlns:r="http://schemas.openxmlformats.org/officeDocument/2006/relationships" r:id="rId4"/>
            </a:rPr>
            <a:t>원페이지북</a:t>
          </a:r>
          <a:r>
            <a:rPr lang="ko-KR" altLang="en-US" sz="2600" b="0" kern="1200" dirty="0" smtClean="0">
              <a:hlinkClick xmlns:r="http://schemas.openxmlformats.org/officeDocument/2006/relationships" r:id="rId4"/>
            </a:rPr>
            <a:t> </a:t>
          </a:r>
          <a:r>
            <a:rPr lang="en-US" altLang="ko-KR" sz="2600" b="0" kern="1200" dirty="0" smtClean="0">
              <a:hlinkClick xmlns:r="http://schemas.openxmlformats.org/officeDocument/2006/relationships" r:id="rId4"/>
            </a:rPr>
            <a:t>: 1</a:t>
          </a:r>
          <a:r>
            <a:rPr lang="ko-KR" altLang="en-US" sz="2600" b="0" kern="1200" dirty="0" smtClean="0">
              <a:hlinkClick xmlns:r="http://schemas.openxmlformats.org/officeDocument/2006/relationships" r:id="rId4"/>
            </a:rPr>
            <a:t>년에 </a:t>
          </a:r>
          <a:r>
            <a:rPr lang="en-US" altLang="ko-KR" sz="2600" b="0" kern="1200" dirty="0" smtClean="0">
              <a:hlinkClick xmlns:r="http://schemas.openxmlformats.org/officeDocument/2006/relationships" r:id="rId4"/>
            </a:rPr>
            <a:t>500</a:t>
          </a:r>
          <a:r>
            <a:rPr lang="ko-KR" altLang="en-US" sz="2600" b="0" kern="1200" dirty="0" smtClean="0">
              <a:hlinkClick xmlns:r="http://schemas.openxmlformats.org/officeDocument/2006/relationships" r:id="rId4"/>
            </a:rPr>
            <a:t>권 마법의 </a:t>
          </a:r>
          <a:r>
            <a:rPr lang="ko-KR" altLang="en-US" sz="2600" b="0" kern="1200" dirty="0" err="1" smtClean="0">
              <a:hlinkClick xmlns:r="http://schemas.openxmlformats.org/officeDocument/2006/relationships" r:id="rId4"/>
            </a:rPr>
            <a:t>책읽기</a:t>
          </a:r>
          <a:endParaRPr lang="ko-KR" altLang="en-US" sz="2600" kern="1200" dirty="0"/>
        </a:p>
      </dsp:txBody>
      <dsp:txXfrm rot="5400000">
        <a:off x="5314949" y="1657350"/>
        <a:ext cx="1714500" cy="4114800"/>
      </dsp:txXfrm>
    </dsp:sp>
    <dsp:sp modelId="{6D74607B-5330-4527-9DC3-09059C65F171}">
      <dsp:nvSpPr>
        <dsp:cNvPr id="0" name=""/>
        <dsp:cNvSpPr/>
      </dsp:nvSpPr>
      <dsp:spPr>
        <a:xfrm>
          <a:off x="2880359" y="1714500"/>
          <a:ext cx="2468880" cy="1143000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뇌 활성화</a:t>
          </a:r>
          <a:endParaRPr lang="ko-KR" altLang="en-US" sz="2600" kern="1200" dirty="0"/>
        </a:p>
      </dsp:txBody>
      <dsp:txXfrm>
        <a:off x="2880359" y="1714500"/>
        <a:ext cx="2468880" cy="1143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6E959D-EEDF-4F98-9A6D-131E5C2B6405}">
      <dsp:nvSpPr>
        <dsp:cNvPr id="0" name=""/>
        <dsp:cNvSpPr/>
      </dsp:nvSpPr>
      <dsp:spPr>
        <a:xfrm>
          <a:off x="2293543" y="308609"/>
          <a:ext cx="3840480" cy="3840480"/>
        </a:xfrm>
        <a:prstGeom prst="pie">
          <a:avLst>
            <a:gd name="adj1" fmla="val 16200000"/>
            <a:gd name="adj2" fmla="val 18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extrusionH="28000" prstMaterial="matte"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b="0" kern="1200" dirty="0" smtClean="0">
              <a:hlinkClick xmlns:r="http://schemas.openxmlformats.org/officeDocument/2006/relationships" r:id="rId1"/>
            </a:rPr>
            <a:t>realty82894 &gt; </a:t>
          </a:r>
          <a:r>
            <a:rPr lang="ko-KR" altLang="en-US" sz="1600" b="0" kern="1200" dirty="0" err="1" smtClean="0">
              <a:hlinkClick xmlns:r="http://schemas.openxmlformats.org/officeDocument/2006/relationships" r:id="rId1"/>
            </a:rPr>
            <a:t>좋은글모음</a:t>
          </a:r>
          <a:r>
            <a:rPr lang="ko-KR" altLang="en-US" sz="1600" b="0" kern="1200" dirty="0" smtClean="0">
              <a:hlinkClick xmlns:r="http://schemas.openxmlformats.org/officeDocument/2006/relationships" r:id="rId1"/>
            </a:rPr>
            <a:t> </a:t>
          </a:r>
          <a:r>
            <a:rPr lang="en-US" altLang="ko-KR" sz="1600" b="0" kern="1200" dirty="0" smtClean="0">
              <a:hlinkClick xmlns:r="http://schemas.openxmlformats.org/officeDocument/2006/relationships" r:id="rId1"/>
            </a:rPr>
            <a:t>&gt; </a:t>
          </a:r>
          <a:r>
            <a:rPr lang="ko-KR" altLang="en-US" sz="1600" b="0" kern="1200" dirty="0" smtClean="0">
              <a:hlinkClick xmlns:r="http://schemas.openxmlformats.org/officeDocument/2006/relationships" r:id="rId1"/>
            </a:rPr>
            <a:t>성공적인 </a:t>
          </a:r>
          <a:r>
            <a:rPr lang="ko-KR" altLang="en-US" sz="1600" b="1" kern="1200" dirty="0" smtClean="0">
              <a:hlinkClick xmlns:r="http://schemas.openxmlformats.org/officeDocument/2006/relationships" r:id="rId1"/>
            </a:rPr>
            <a:t>독서 노하우</a:t>
          </a:r>
          <a:r>
            <a:rPr lang="ko-KR" altLang="en-US" sz="1600" b="0" kern="1200" dirty="0" smtClean="0">
              <a:hlinkClick xmlns:r="http://schemas.openxmlformats.org/officeDocument/2006/relationships" r:id="rId1"/>
            </a:rPr>
            <a:t> </a:t>
          </a:r>
          <a:r>
            <a:rPr lang="en-US" altLang="ko-KR" sz="1600" b="0" kern="1200" dirty="0" smtClean="0">
              <a:hlinkClick xmlns:r="http://schemas.openxmlformats.org/officeDocument/2006/relationships" r:id="rId1"/>
            </a:rPr>
            <a:t>6</a:t>
          </a:r>
          <a:r>
            <a:rPr lang="ko-KR" altLang="en-US" sz="1600" b="0" kern="1200" dirty="0" smtClean="0">
              <a:hlinkClick xmlns:r="http://schemas.openxmlformats.org/officeDocument/2006/relationships" r:id="rId1"/>
            </a:rPr>
            <a:t>가지</a:t>
          </a:r>
          <a:r>
            <a:rPr lang="ko-KR" altLang="en-US" sz="1600" b="0" kern="1200" dirty="0" smtClean="0"/>
            <a:t> </a:t>
          </a:r>
          <a:endParaRPr lang="ko-KR" altLang="en-US" sz="1600" kern="1200" dirty="0"/>
        </a:p>
      </dsp:txBody>
      <dsp:txXfrm>
        <a:off x="4381576" y="1017270"/>
        <a:ext cx="1303020" cy="1280160"/>
      </dsp:txXfrm>
    </dsp:sp>
    <dsp:sp modelId="{D8B3D007-A104-4786-9FD2-567200F1E297}">
      <dsp:nvSpPr>
        <dsp:cNvPr id="0" name=""/>
        <dsp:cNvSpPr/>
      </dsp:nvSpPr>
      <dsp:spPr>
        <a:xfrm>
          <a:off x="2095576" y="422910"/>
          <a:ext cx="3840480" cy="3840480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8797670"/>
            <a:satOff val="-20044"/>
            <a:lumOff val="804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extrusionH="28000" prstMaterial="matte"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0" kern="1200" dirty="0" smtClean="0">
              <a:hlinkClick xmlns:r="http://schemas.openxmlformats.org/officeDocument/2006/relationships" r:id="rId2"/>
            </a:rPr>
            <a:t>아이디어 </a:t>
          </a:r>
          <a:r>
            <a:rPr lang="ko-KR" altLang="en-US" sz="1600" b="0" kern="1200" dirty="0" err="1" smtClean="0">
              <a:hlinkClick xmlns:r="http://schemas.openxmlformats.org/officeDocument/2006/relationships" r:id="rId2"/>
            </a:rPr>
            <a:t>팩토리</a:t>
          </a:r>
          <a:r>
            <a:rPr lang="ko-KR" altLang="en-US" sz="1600" b="0" kern="1200" dirty="0" smtClean="0">
              <a:hlinkClick xmlns:r="http://schemas.openxmlformats.org/officeDocument/2006/relationships" r:id="rId2"/>
            </a:rPr>
            <a:t> </a:t>
          </a:r>
          <a:r>
            <a:rPr lang="en-US" altLang="ko-KR" sz="1600" b="0" kern="1200" dirty="0" smtClean="0">
              <a:hlinkClick xmlns:r="http://schemas.openxmlformats.org/officeDocument/2006/relationships" r:id="rId2"/>
            </a:rPr>
            <a:t>:: </a:t>
          </a:r>
          <a:r>
            <a:rPr lang="ko-KR" altLang="en-US" sz="1600" b="0" kern="1200" dirty="0" smtClean="0">
              <a:hlinkClick xmlns:r="http://schemas.openxmlformats.org/officeDocument/2006/relationships" r:id="rId2"/>
            </a:rPr>
            <a:t>입학사정관이 선택한 초등학생의 </a:t>
          </a:r>
          <a:r>
            <a:rPr lang="ko-KR" altLang="en-US" sz="1600" b="1" kern="1200" dirty="0" smtClean="0">
              <a:hlinkClick xmlns:r="http://schemas.openxmlformats.org/officeDocument/2006/relationships" r:id="rId2"/>
            </a:rPr>
            <a:t>독서 노하우</a:t>
          </a:r>
          <a:r>
            <a:rPr lang="ko-KR" altLang="en-US" sz="1600" b="0" kern="1200" dirty="0" smtClean="0">
              <a:hlinkClick xmlns:r="http://schemas.openxmlformats.org/officeDocument/2006/relationships" r:id="rId2"/>
            </a:rPr>
            <a:t>는</a:t>
          </a:r>
          <a:r>
            <a:rPr lang="en-US" altLang="ko-KR" sz="1600" b="0" kern="1200" dirty="0" smtClean="0">
              <a:hlinkClick xmlns:r="http://schemas.openxmlformats.org/officeDocument/2006/relationships" r:id="rId2"/>
            </a:rPr>
            <a:t>?</a:t>
          </a:r>
          <a:r>
            <a:rPr lang="ko-KR" altLang="en-US" sz="1600" b="0" kern="1200" dirty="0" smtClean="0"/>
            <a:t> </a:t>
          </a:r>
          <a:endParaRPr lang="ko-KR" altLang="en-US" sz="1600" kern="1200" dirty="0"/>
        </a:p>
      </dsp:txBody>
      <dsp:txXfrm>
        <a:off x="3147136" y="2846070"/>
        <a:ext cx="1737360" cy="1188720"/>
      </dsp:txXfrm>
    </dsp:sp>
    <dsp:sp modelId="{72D825F8-5B00-4452-8874-45B99C648DB1}">
      <dsp:nvSpPr>
        <dsp:cNvPr id="0" name=""/>
        <dsp:cNvSpPr/>
      </dsp:nvSpPr>
      <dsp:spPr>
        <a:xfrm>
          <a:off x="2095576" y="422910"/>
          <a:ext cx="3840480" cy="3840480"/>
        </a:xfrm>
        <a:prstGeom prst="pie">
          <a:avLst>
            <a:gd name="adj1" fmla="val 9000000"/>
            <a:gd name="adj2" fmla="val 16200000"/>
          </a:avLst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extrusionH="28000" prstMaterial="matte"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0" kern="1200" dirty="0" smtClean="0">
              <a:hlinkClick xmlns:r="http://schemas.openxmlformats.org/officeDocument/2006/relationships" r:id="rId3"/>
            </a:rPr>
            <a:t>영어 </a:t>
          </a:r>
          <a:r>
            <a:rPr lang="ko-KR" altLang="en-US" sz="1600" b="1" kern="1200" dirty="0" smtClean="0">
              <a:hlinkClick xmlns:r="http://schemas.openxmlformats.org/officeDocument/2006/relationships" r:id="rId3"/>
            </a:rPr>
            <a:t>독서 노하우</a:t>
          </a:r>
          <a:r>
            <a:rPr lang="ko-KR" altLang="en-US" sz="1600" b="0" kern="1200" dirty="0" smtClean="0"/>
            <a:t> </a:t>
          </a:r>
          <a:endParaRPr lang="ko-KR" altLang="en-US" sz="1600" kern="1200" dirty="0"/>
        </a:p>
      </dsp:txBody>
      <dsp:txXfrm>
        <a:off x="2507056" y="1177290"/>
        <a:ext cx="1303020" cy="128016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AED5087-9CE5-43BE-B71E-733D52C8051B}">
      <dsp:nvSpPr>
        <dsp:cNvPr id="0" name=""/>
        <dsp:cNvSpPr/>
      </dsp:nvSpPr>
      <dsp:spPr>
        <a:xfrm rot="16200000">
          <a:off x="914400" y="-914400"/>
          <a:ext cx="2286000" cy="4114800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  <a:sp3d extrusionH="28000" prstMaterial="matte"/>
        </a:bodyPr>
        <a:lstStyle/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0" kern="1200" dirty="0" smtClean="0">
              <a:hlinkClick xmlns:r="http://schemas.openxmlformats.org/officeDocument/2006/relationships" r:id="rId1"/>
            </a:rPr>
            <a:t>Reading to win | </a:t>
          </a:r>
          <a:r>
            <a:rPr lang="en-US" sz="2700" b="0" kern="1200" dirty="0" err="1" smtClean="0">
              <a:hlinkClick xmlns:r="http://schemas.openxmlformats.org/officeDocument/2006/relationships" r:id="rId1"/>
            </a:rPr>
            <a:t>ideatory</a:t>
          </a:r>
          <a:r>
            <a:rPr lang="en-US" sz="2700" b="0" kern="1200" dirty="0" smtClean="0"/>
            <a:t> </a:t>
          </a:r>
          <a:endParaRPr lang="ko-KR" altLang="en-US" sz="2700" kern="1200" dirty="0"/>
        </a:p>
      </dsp:txBody>
      <dsp:txXfrm rot="16200000">
        <a:off x="1200149" y="-1200149"/>
        <a:ext cx="1714500" cy="4114800"/>
      </dsp:txXfrm>
    </dsp:sp>
    <dsp:sp modelId="{2FB1EEF8-86B5-4822-BCE2-A9B67A7A5725}">
      <dsp:nvSpPr>
        <dsp:cNvPr id="0" name=""/>
        <dsp:cNvSpPr/>
      </dsp:nvSpPr>
      <dsp:spPr>
        <a:xfrm>
          <a:off x="4114800" y="0"/>
          <a:ext cx="4114800" cy="2286000"/>
        </a:xfrm>
        <a:prstGeom prst="round1Rect">
          <a:avLst/>
        </a:prstGeom>
        <a:solidFill>
          <a:schemeClr val="accent3">
            <a:hueOff val="5865114"/>
            <a:satOff val="-13363"/>
            <a:lumOff val="536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  <a:sp3d extrusionH="28000" prstMaterial="matte"/>
        </a:bodyPr>
        <a:lstStyle/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b="1" kern="1200" dirty="0" smtClean="0">
              <a:hlinkClick xmlns:r="http://schemas.openxmlformats.org/officeDocument/2006/relationships" r:id="rId2"/>
            </a:rPr>
            <a:t>독서</a:t>
          </a:r>
          <a:r>
            <a:rPr lang="ko-KR" altLang="en-US" sz="2700" b="0" kern="1200" dirty="0" smtClean="0">
              <a:hlinkClick xmlns:r="http://schemas.openxmlformats.org/officeDocument/2006/relationships" r:id="rId2"/>
            </a:rPr>
            <a:t>모임 </a:t>
          </a:r>
          <a:r>
            <a:rPr lang="en-US" altLang="ko-KR" sz="2700" b="0" kern="1200" dirty="0" smtClean="0">
              <a:hlinkClick xmlns:r="http://schemas.openxmlformats.org/officeDocument/2006/relationships" r:id="rId2"/>
            </a:rPr>
            <a:t>- </a:t>
          </a:r>
          <a:r>
            <a:rPr lang="ko-KR" altLang="en-US" sz="2700" b="0" kern="1200" dirty="0" smtClean="0">
              <a:hlinkClick xmlns:r="http://schemas.openxmlformats.org/officeDocument/2006/relationships" r:id="rId2"/>
            </a:rPr>
            <a:t>다독다독 </a:t>
          </a:r>
          <a:r>
            <a:rPr lang="en-US" altLang="ko-KR" sz="2700" b="0" kern="1200" dirty="0" smtClean="0">
              <a:hlinkClick xmlns:r="http://schemas.openxmlformats.org/officeDocument/2006/relationships" r:id="rId2"/>
            </a:rPr>
            <a:t>(</a:t>
          </a:r>
          <a:r>
            <a:rPr lang="ko-KR" altLang="en-US" sz="2700" b="0" kern="1200" dirty="0" smtClean="0">
              <a:hlinkClick xmlns:r="http://schemas.openxmlformats.org/officeDocument/2006/relationships" r:id="rId2"/>
            </a:rPr>
            <a:t>多讀多讀</a:t>
          </a:r>
          <a:r>
            <a:rPr lang="en-US" altLang="ko-KR" sz="2700" b="0" kern="1200" dirty="0" smtClean="0">
              <a:hlinkClick xmlns:r="http://schemas.openxmlformats.org/officeDocument/2006/relationships" r:id="rId2"/>
            </a:rPr>
            <a:t>) ::</a:t>
          </a:r>
          <a:r>
            <a:rPr lang="ko-KR" altLang="en-US" sz="2700" b="0" kern="1200" dirty="0" smtClean="0"/>
            <a:t> </a:t>
          </a:r>
          <a:endParaRPr lang="ko-KR" altLang="en-US" sz="2700" kern="1200" dirty="0"/>
        </a:p>
      </dsp:txBody>
      <dsp:txXfrm>
        <a:off x="4114800" y="0"/>
        <a:ext cx="4114800" cy="1714500"/>
      </dsp:txXfrm>
    </dsp:sp>
    <dsp:sp modelId="{5F1F1DC7-2BF9-424E-9157-E8A6FD642789}">
      <dsp:nvSpPr>
        <dsp:cNvPr id="0" name=""/>
        <dsp:cNvSpPr/>
      </dsp:nvSpPr>
      <dsp:spPr>
        <a:xfrm rot="10800000">
          <a:off x="0" y="2286000"/>
          <a:ext cx="4114800" cy="2286000"/>
        </a:xfrm>
        <a:prstGeom prst="round1Rect">
          <a:avLst/>
        </a:prstGeom>
        <a:solidFill>
          <a:schemeClr val="accent3">
            <a:hueOff val="11730227"/>
            <a:satOff val="-26725"/>
            <a:lumOff val="1072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  <a:sp3d extrusionH="28000" prstMaterial="matte"/>
        </a:bodyPr>
        <a:lstStyle/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b="1" kern="1200" dirty="0" smtClean="0">
              <a:hlinkClick xmlns:r="http://schemas.openxmlformats.org/officeDocument/2006/relationships" r:id="rId3"/>
            </a:rPr>
            <a:t>독서 노하우</a:t>
          </a:r>
          <a:r>
            <a:rPr lang="ko-KR" altLang="en-US" sz="2700" b="0" kern="1200" dirty="0" smtClean="0">
              <a:hlinkClick xmlns:r="http://schemas.openxmlformats.org/officeDocument/2006/relationships" r:id="rId3"/>
            </a:rPr>
            <a:t> </a:t>
          </a:r>
          <a:r>
            <a:rPr lang="en-US" altLang="ko-KR" sz="2700" b="0" kern="1200" dirty="0" smtClean="0">
              <a:hlinkClick xmlns:r="http://schemas.openxmlformats.org/officeDocument/2006/relationships" r:id="rId3"/>
            </a:rPr>
            <a:t>- </a:t>
          </a:r>
          <a:r>
            <a:rPr lang="ko-KR" altLang="en-US" sz="2700" b="0" kern="1200" dirty="0" err="1" smtClean="0">
              <a:hlinkClick xmlns:r="http://schemas.openxmlformats.org/officeDocument/2006/relationships" r:id="rId3"/>
            </a:rPr>
            <a:t>요즘엄마의</a:t>
          </a:r>
          <a:r>
            <a:rPr lang="ko-KR" altLang="en-US" sz="2700" b="0" kern="1200" dirty="0" smtClean="0">
              <a:hlinkClick xmlns:r="http://schemas.openxmlformats.org/officeDocument/2006/relationships" r:id="rId3"/>
            </a:rPr>
            <a:t> 정보창고 </a:t>
          </a:r>
          <a:r>
            <a:rPr lang="en-US" altLang="ko-KR" sz="2700" b="0" kern="1200" dirty="0" smtClean="0">
              <a:hlinkClick xmlns:r="http://schemas.openxmlformats.org/officeDocument/2006/relationships" r:id="rId3"/>
            </a:rPr>
            <a:t>- </a:t>
          </a:r>
          <a:r>
            <a:rPr lang="en-US" altLang="ko-KR" sz="2700" b="0" kern="1200" dirty="0" err="1" smtClean="0">
              <a:hlinkClick xmlns:r="http://schemas.openxmlformats.org/officeDocument/2006/relationships" r:id="rId3"/>
            </a:rPr>
            <a:t>Tistory</a:t>
          </a:r>
          <a:r>
            <a:rPr lang="ko-KR" altLang="en-US" sz="2700" b="0" kern="1200" dirty="0" smtClean="0"/>
            <a:t> </a:t>
          </a:r>
          <a:endParaRPr lang="ko-KR" altLang="en-US" sz="2700" kern="1200" dirty="0"/>
        </a:p>
      </dsp:txBody>
      <dsp:txXfrm rot="10800000">
        <a:off x="0" y="2857500"/>
        <a:ext cx="4114800" cy="1714500"/>
      </dsp:txXfrm>
    </dsp:sp>
    <dsp:sp modelId="{24CFE0A2-45E0-4B0C-9BDA-FD7B875693E8}">
      <dsp:nvSpPr>
        <dsp:cNvPr id="0" name=""/>
        <dsp:cNvSpPr/>
      </dsp:nvSpPr>
      <dsp:spPr>
        <a:xfrm rot="5400000">
          <a:off x="5029199" y="1371600"/>
          <a:ext cx="2286000" cy="4114800"/>
        </a:xfrm>
        <a:prstGeom prst="round1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  <a:sp3d extrusionH="28000" prstMaterial="matte"/>
        </a:bodyPr>
        <a:lstStyle/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700" b="0" kern="1200" dirty="0" smtClean="0">
              <a:hlinkClick xmlns:r="http://schemas.openxmlformats.org/officeDocument/2006/relationships" r:id="rId4"/>
            </a:rPr>
            <a:t>YES24 - [</a:t>
          </a:r>
          <a:r>
            <a:rPr lang="ko-KR" altLang="en-US" sz="2700" b="0" kern="1200" dirty="0" smtClean="0">
              <a:hlinkClick xmlns:r="http://schemas.openxmlformats.org/officeDocument/2006/relationships" r:id="rId4"/>
            </a:rPr>
            <a:t>국내도서</a:t>
          </a:r>
          <a:r>
            <a:rPr lang="en-US" altLang="ko-KR" sz="2700" b="0" kern="1200" dirty="0" smtClean="0">
              <a:hlinkClick xmlns:r="http://schemas.openxmlformats.org/officeDocument/2006/relationships" r:id="rId4"/>
            </a:rPr>
            <a:t>]</a:t>
          </a:r>
          <a:r>
            <a:rPr lang="ko-KR" altLang="en-US" sz="2700" b="0" kern="1200" dirty="0" smtClean="0">
              <a:hlinkClick xmlns:r="http://schemas.openxmlformats.org/officeDocument/2006/relationships" r:id="rId4"/>
            </a:rPr>
            <a:t>세계 명문가의 </a:t>
          </a:r>
          <a:r>
            <a:rPr lang="ko-KR" altLang="en-US" sz="2700" b="1" kern="1200" dirty="0" smtClean="0">
              <a:hlinkClick xmlns:r="http://schemas.openxmlformats.org/officeDocument/2006/relationships" r:id="rId4"/>
            </a:rPr>
            <a:t>독서</a:t>
          </a:r>
          <a:r>
            <a:rPr lang="ko-KR" altLang="en-US" sz="2700" b="0" kern="1200" dirty="0" smtClean="0">
              <a:hlinkClick xmlns:r="http://schemas.openxmlformats.org/officeDocument/2006/relationships" r:id="rId4"/>
            </a:rPr>
            <a:t> 교육</a:t>
          </a:r>
          <a:r>
            <a:rPr lang="ko-KR" altLang="en-US" sz="2700" b="0" kern="1200" dirty="0" smtClean="0"/>
            <a:t> </a:t>
          </a:r>
          <a:endParaRPr lang="ko-KR" altLang="en-US" sz="2700" kern="1200" dirty="0"/>
        </a:p>
      </dsp:txBody>
      <dsp:txXfrm rot="5400000">
        <a:off x="5314949" y="1657350"/>
        <a:ext cx="1714500" cy="4114800"/>
      </dsp:txXfrm>
    </dsp:sp>
    <dsp:sp modelId="{7E2DEE01-22E9-4D28-9042-4CCF76946464}">
      <dsp:nvSpPr>
        <dsp:cNvPr id="0" name=""/>
        <dsp:cNvSpPr/>
      </dsp:nvSpPr>
      <dsp:spPr>
        <a:xfrm>
          <a:off x="2880359" y="1714500"/>
          <a:ext cx="2468880" cy="1143000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b="1" kern="1200" dirty="0" smtClean="0">
              <a:hlinkClick xmlns:r="http://schemas.openxmlformats.org/officeDocument/2006/relationships" r:id="rId5"/>
            </a:rPr>
            <a:t>독서</a:t>
          </a:r>
          <a:r>
            <a:rPr lang="ko-KR" altLang="en-US" sz="2700" b="0" kern="1200" dirty="0" smtClean="0">
              <a:hlinkClick xmlns:r="http://schemas.openxmlformats.org/officeDocument/2006/relationships" r:id="rId5"/>
            </a:rPr>
            <a:t>교육지원시스템</a:t>
          </a:r>
          <a:r>
            <a:rPr lang="en-US" altLang="ko-KR" sz="2700" b="0" kern="1200" dirty="0" smtClean="0">
              <a:hlinkClick xmlns:r="http://schemas.openxmlformats.org/officeDocument/2006/relationships" r:id="rId5"/>
            </a:rPr>
            <a:t>!</a:t>
          </a:r>
          <a:r>
            <a:rPr lang="ko-KR" altLang="en-US" sz="2700" b="0" kern="1200" dirty="0" smtClean="0"/>
            <a:t> </a:t>
          </a:r>
          <a:endParaRPr lang="ko-KR" altLang="en-US" sz="2700" kern="1200" dirty="0"/>
        </a:p>
      </dsp:txBody>
      <dsp:txXfrm>
        <a:off x="2880359" y="1714500"/>
        <a:ext cx="2468880" cy="114300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FDA9E4-FBF1-4906-AC8A-DD43D5AA90F3}">
      <dsp:nvSpPr>
        <dsp:cNvPr id="0" name=""/>
        <dsp:cNvSpPr/>
      </dsp:nvSpPr>
      <dsp:spPr>
        <a:xfrm>
          <a:off x="1846077" y="-26643"/>
          <a:ext cx="4537445" cy="4537445"/>
        </a:xfrm>
        <a:prstGeom prst="circularArrow">
          <a:avLst>
            <a:gd name="adj1" fmla="val 5544"/>
            <a:gd name="adj2" fmla="val 330680"/>
            <a:gd name="adj3" fmla="val 13766065"/>
            <a:gd name="adj4" fmla="val 17391968"/>
            <a:gd name="adj5" fmla="val 5757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B3B7F4-5B43-4CB8-82FA-D0363ECBB872}">
      <dsp:nvSpPr>
        <dsp:cNvPr id="0" name=""/>
        <dsp:cNvSpPr/>
      </dsp:nvSpPr>
      <dsp:spPr>
        <a:xfrm>
          <a:off x="3047925" y="2388"/>
          <a:ext cx="2133748" cy="10668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b="0" kern="1200" dirty="0" smtClean="0">
              <a:hlinkClick xmlns:r="http://schemas.openxmlformats.org/officeDocument/2006/relationships" r:id="rId1"/>
            </a:rPr>
            <a:t>Early Bird : </a:t>
          </a:r>
          <a:r>
            <a:rPr lang="ko-KR" altLang="en-US" sz="1600" b="0" kern="1200" dirty="0" smtClean="0">
              <a:hlinkClick xmlns:r="http://schemas.openxmlformats.org/officeDocument/2006/relationships" r:id="rId1"/>
            </a:rPr>
            <a:t>고수 엄마의 </a:t>
          </a:r>
          <a:r>
            <a:rPr lang="ko-KR" altLang="en-US" sz="1600" b="1" kern="1200" dirty="0" smtClean="0">
              <a:hlinkClick xmlns:r="http://schemas.openxmlformats.org/officeDocument/2006/relationships" r:id="rId1"/>
            </a:rPr>
            <a:t>독서</a:t>
          </a:r>
          <a:r>
            <a:rPr lang="ko-KR" altLang="en-US" sz="1600" b="0" kern="1200" dirty="0" smtClean="0">
              <a:hlinkClick xmlns:r="http://schemas.openxmlformats.org/officeDocument/2006/relationships" r:id="rId1"/>
            </a:rPr>
            <a:t> 지도 </a:t>
          </a:r>
          <a:r>
            <a:rPr lang="ko-KR" altLang="en-US" sz="1600" b="1" kern="1200" dirty="0" smtClean="0">
              <a:hlinkClick xmlns:r="http://schemas.openxmlformats.org/officeDocument/2006/relationships" r:id="rId1"/>
            </a:rPr>
            <a:t>노하우</a:t>
          </a:r>
          <a:r>
            <a:rPr lang="ko-KR" altLang="en-US" sz="1600" b="0" kern="1200" dirty="0" smtClean="0"/>
            <a:t> </a:t>
          </a:r>
          <a:endParaRPr lang="ko-KR" altLang="en-US" sz="1600" kern="1200" dirty="0"/>
        </a:p>
      </dsp:txBody>
      <dsp:txXfrm>
        <a:off x="3047925" y="2388"/>
        <a:ext cx="2133748" cy="1066874"/>
      </dsp:txXfrm>
    </dsp:sp>
    <dsp:sp modelId="{72CCE9A5-899A-46D0-BFF3-B8C3D0BDD4E3}">
      <dsp:nvSpPr>
        <dsp:cNvPr id="0" name=""/>
        <dsp:cNvSpPr/>
      </dsp:nvSpPr>
      <dsp:spPr>
        <a:xfrm>
          <a:off x="4888167" y="1339402"/>
          <a:ext cx="2133748" cy="1066874"/>
        </a:xfrm>
        <a:prstGeom prst="roundRect">
          <a:avLst/>
        </a:prstGeom>
        <a:solidFill>
          <a:schemeClr val="accent3">
            <a:hueOff val="4398835"/>
            <a:satOff val="-10022"/>
            <a:lumOff val="402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0" kern="1200" dirty="0" err="1" smtClean="0">
              <a:hlinkClick xmlns:r="http://schemas.openxmlformats.org/officeDocument/2006/relationships" r:id="rId2"/>
            </a:rPr>
            <a:t>리브로</a:t>
          </a:r>
          <a:r>
            <a:rPr lang="ko-KR" altLang="en-US" sz="1600" b="0" kern="1200" dirty="0" smtClean="0">
              <a:hlinkClick xmlns:r="http://schemas.openxmlformats.org/officeDocument/2006/relationships" r:id="rId2"/>
            </a:rPr>
            <a:t> </a:t>
          </a:r>
          <a:r>
            <a:rPr lang="en-US" altLang="ko-KR" sz="1600" b="0" kern="1200" dirty="0" smtClean="0">
              <a:hlinkClick xmlns:r="http://schemas.openxmlformats.org/officeDocument/2006/relationships" r:id="rId2"/>
            </a:rPr>
            <a:t>MD, '</a:t>
          </a:r>
          <a:r>
            <a:rPr lang="ko-KR" altLang="en-US" sz="1600" b="1" kern="1200" dirty="0" smtClean="0">
              <a:hlinkClick xmlns:r="http://schemas.openxmlformats.org/officeDocument/2006/relationships" r:id="rId2"/>
            </a:rPr>
            <a:t>독서</a:t>
          </a:r>
          <a:r>
            <a:rPr lang="ko-KR" altLang="en-US" sz="1600" b="0" kern="1200" dirty="0" smtClean="0">
              <a:hlinkClick xmlns:r="http://schemas.openxmlformats.org/officeDocument/2006/relationships" r:id="rId2"/>
            </a:rPr>
            <a:t>의 기술</a:t>
          </a:r>
          <a:r>
            <a:rPr lang="en-US" altLang="ko-KR" sz="1600" b="0" kern="1200" dirty="0" smtClean="0">
              <a:hlinkClick xmlns:r="http://schemas.openxmlformats.org/officeDocument/2006/relationships" r:id="rId2"/>
            </a:rPr>
            <a:t>' </a:t>
          </a:r>
          <a:r>
            <a:rPr lang="ko-KR" altLang="en-US" sz="1600" b="0" kern="1200" dirty="0" smtClean="0">
              <a:hlinkClick xmlns:r="http://schemas.openxmlformats.org/officeDocument/2006/relationships" r:id="rId2"/>
            </a:rPr>
            <a:t>발표 </a:t>
          </a:r>
          <a:r>
            <a:rPr lang="en-US" altLang="ko-KR" sz="1600" b="0" kern="1200" dirty="0" smtClean="0">
              <a:hlinkClick xmlns:r="http://schemas.openxmlformats.org/officeDocument/2006/relationships" r:id="rId2"/>
            </a:rPr>
            <a:t>- </a:t>
          </a:r>
          <a:r>
            <a:rPr lang="ko-KR" altLang="en-US" sz="1600" b="0" kern="1200" dirty="0" err="1" smtClean="0">
              <a:hlinkClick xmlns:r="http://schemas.openxmlformats.org/officeDocument/2006/relationships" r:id="rId2"/>
            </a:rPr>
            <a:t>프라임경제</a:t>
          </a:r>
          <a:r>
            <a:rPr lang="ko-KR" altLang="en-US" sz="1600" b="0" kern="1200" dirty="0" smtClean="0"/>
            <a:t> </a:t>
          </a:r>
          <a:endParaRPr lang="ko-KR" altLang="en-US" sz="1600" kern="1200" dirty="0"/>
        </a:p>
      </dsp:txBody>
      <dsp:txXfrm>
        <a:off x="4888167" y="1339402"/>
        <a:ext cx="2133748" cy="1066874"/>
      </dsp:txXfrm>
    </dsp:sp>
    <dsp:sp modelId="{3BEE3B44-3614-44F9-B0F1-11B72AD06B8C}">
      <dsp:nvSpPr>
        <dsp:cNvPr id="0" name=""/>
        <dsp:cNvSpPr/>
      </dsp:nvSpPr>
      <dsp:spPr>
        <a:xfrm>
          <a:off x="4185257" y="3502736"/>
          <a:ext cx="2133748" cy="1066874"/>
        </a:xfrm>
        <a:prstGeom prst="roundRect">
          <a:avLst/>
        </a:prstGeom>
        <a:solidFill>
          <a:schemeClr val="accent3">
            <a:hueOff val="8797670"/>
            <a:satOff val="-20044"/>
            <a:lumOff val="804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1" kern="1200" dirty="0" smtClean="0">
              <a:hlinkClick xmlns:r="http://schemas.openxmlformats.org/officeDocument/2006/relationships" r:id="rId3"/>
            </a:rPr>
            <a:t>독서</a:t>
          </a:r>
          <a:r>
            <a:rPr lang="ko-KR" altLang="en-US" sz="1600" b="0" kern="1200" dirty="0" smtClean="0">
              <a:hlinkClick xmlns:r="http://schemas.openxmlformats.org/officeDocument/2006/relationships" r:id="rId3"/>
            </a:rPr>
            <a:t>를 통한 창의인성 교육의 </a:t>
          </a:r>
          <a:r>
            <a:rPr lang="ko-KR" altLang="en-US" sz="1600" b="1" kern="1200" dirty="0" smtClean="0">
              <a:hlinkClick xmlns:r="http://schemas.openxmlformats.org/officeDocument/2006/relationships" r:id="rId3"/>
            </a:rPr>
            <a:t>노하우</a:t>
          </a:r>
          <a:r>
            <a:rPr lang="ko-KR" altLang="en-US" sz="1600" b="0" kern="1200" dirty="0" smtClean="0">
              <a:hlinkClick xmlns:r="http://schemas.openxmlformats.org/officeDocument/2006/relationships" r:id="rId3"/>
            </a:rPr>
            <a:t> </a:t>
          </a:r>
          <a:r>
            <a:rPr lang="en-US" altLang="ko-KR" sz="1600" b="0" kern="1200" dirty="0" smtClean="0">
              <a:hlinkClick xmlns:r="http://schemas.openxmlformats.org/officeDocument/2006/relationships" r:id="rId3"/>
            </a:rPr>
            <a:t>- </a:t>
          </a:r>
          <a:r>
            <a:rPr lang="ko-KR" altLang="en-US" sz="1600" b="0" kern="1200" dirty="0" err="1" smtClean="0">
              <a:hlinkClick xmlns:r="http://schemas.openxmlformats.org/officeDocument/2006/relationships" r:id="rId3"/>
            </a:rPr>
            <a:t>사이언스타임즈</a:t>
          </a:r>
          <a:r>
            <a:rPr lang="ko-KR" altLang="en-US" sz="1600" b="0" kern="1200" dirty="0" smtClean="0"/>
            <a:t> </a:t>
          </a:r>
          <a:endParaRPr lang="ko-KR" altLang="en-US" sz="1600" kern="1200" dirty="0"/>
        </a:p>
      </dsp:txBody>
      <dsp:txXfrm>
        <a:off x="4185257" y="3502736"/>
        <a:ext cx="2133748" cy="1066874"/>
      </dsp:txXfrm>
    </dsp:sp>
    <dsp:sp modelId="{EC07120E-2EA0-43DB-A02F-57C8C009023A}">
      <dsp:nvSpPr>
        <dsp:cNvPr id="0" name=""/>
        <dsp:cNvSpPr/>
      </dsp:nvSpPr>
      <dsp:spPr>
        <a:xfrm>
          <a:off x="1910593" y="3502736"/>
          <a:ext cx="2133748" cy="1066874"/>
        </a:xfrm>
        <a:prstGeom prst="roundRect">
          <a:avLst/>
        </a:prstGeom>
        <a:solidFill>
          <a:schemeClr val="accent3">
            <a:hueOff val="13196505"/>
            <a:satOff val="-30066"/>
            <a:lumOff val="1206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0" kern="1200" dirty="0" smtClean="0">
              <a:hlinkClick xmlns:r="http://schemas.openxmlformats.org/officeDocument/2006/relationships" r:id="rId4"/>
            </a:rPr>
            <a:t>대통령의 </a:t>
          </a:r>
          <a:r>
            <a:rPr lang="ko-KR" altLang="en-US" sz="1600" b="0" kern="1200" dirty="0" err="1" smtClean="0">
              <a:hlinkClick xmlns:r="http://schemas.openxmlformats.org/officeDocument/2006/relationships" r:id="rId4"/>
            </a:rPr>
            <a:t>독서법</a:t>
          </a:r>
          <a:r>
            <a:rPr lang="ko-KR" altLang="en-US" sz="1600" b="0" kern="1200" dirty="0" smtClean="0">
              <a:hlinkClick xmlns:r="http://schemas.openxmlformats.org/officeDocument/2006/relationships" r:id="rId4"/>
            </a:rPr>
            <a:t> </a:t>
          </a:r>
          <a:r>
            <a:rPr lang="en-US" altLang="ko-KR" sz="1600" b="0" kern="1200" dirty="0" smtClean="0">
              <a:hlinkClick xmlns:r="http://schemas.openxmlformats.org/officeDocument/2006/relationships" r:id="rId4"/>
            </a:rPr>
            <a:t>- </a:t>
          </a:r>
          <a:r>
            <a:rPr lang="ko-KR" altLang="en-US" sz="1600" b="0" kern="1200" dirty="0" smtClean="0">
              <a:hlinkClick xmlns:r="http://schemas.openxmlformats.org/officeDocument/2006/relationships" r:id="rId4"/>
            </a:rPr>
            <a:t>직장인 </a:t>
          </a:r>
          <a:r>
            <a:rPr lang="en-US" altLang="ko-KR" sz="1600" b="0" kern="1200" dirty="0" smtClean="0">
              <a:hlinkClick xmlns:r="http://schemas.openxmlformats.org/officeDocument/2006/relationships" r:id="rId4"/>
            </a:rPr>
            <a:t>Biz </a:t>
          </a:r>
          <a:r>
            <a:rPr lang="ko-KR" altLang="en-US" sz="1600" b="0" kern="1200" dirty="0" smtClean="0">
              <a:hlinkClick xmlns:r="http://schemas.openxmlformats.org/officeDocument/2006/relationships" r:id="rId4"/>
            </a:rPr>
            <a:t>실무 동영상백과 </a:t>
          </a:r>
          <a:r>
            <a:rPr lang="en-US" altLang="ko-KR" sz="1600" b="0" kern="1200" dirty="0" smtClean="0">
              <a:hlinkClick xmlns:r="http://schemas.openxmlformats.org/officeDocument/2006/relationships" r:id="rId4"/>
            </a:rPr>
            <a:t>:: </a:t>
          </a:r>
          <a:r>
            <a:rPr lang="ko-KR" altLang="en-US" sz="1600" b="0" kern="1200" dirty="0" err="1" smtClean="0">
              <a:hlinkClick xmlns:r="http://schemas.openxmlformats.org/officeDocument/2006/relationships" r:id="rId4"/>
            </a:rPr>
            <a:t>휴넷</a:t>
          </a:r>
          <a:r>
            <a:rPr lang="ko-KR" altLang="en-US" sz="1600" b="0" kern="1200" dirty="0" smtClean="0">
              <a:hlinkClick xmlns:r="http://schemas.openxmlformats.org/officeDocument/2006/relationships" r:id="rId4"/>
            </a:rPr>
            <a:t> 상상마루</a:t>
          </a:r>
          <a:r>
            <a:rPr lang="ko-KR" altLang="en-US" sz="1600" b="0" kern="1200" dirty="0" smtClean="0"/>
            <a:t> </a:t>
          </a:r>
          <a:endParaRPr lang="ko-KR" altLang="en-US" sz="1600" kern="1200" dirty="0"/>
        </a:p>
      </dsp:txBody>
      <dsp:txXfrm>
        <a:off x="1910593" y="3502736"/>
        <a:ext cx="2133748" cy="1066874"/>
      </dsp:txXfrm>
    </dsp:sp>
    <dsp:sp modelId="{2AE4A2E9-18F5-4526-ABFC-668132E10BAF}">
      <dsp:nvSpPr>
        <dsp:cNvPr id="0" name=""/>
        <dsp:cNvSpPr/>
      </dsp:nvSpPr>
      <dsp:spPr>
        <a:xfrm>
          <a:off x="1207683" y="1339402"/>
          <a:ext cx="2133748" cy="1066874"/>
        </a:xfrm>
        <a:prstGeom prst="round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b="0" kern="1200" dirty="0" err="1" smtClean="0">
              <a:hlinkClick xmlns:r="http://schemas.openxmlformats.org/officeDocument/2006/relationships" r:id="rId5"/>
            </a:rPr>
            <a:t>책고르는</a:t>
          </a:r>
          <a:r>
            <a:rPr lang="ko-KR" altLang="en-US" sz="1600" b="0" kern="1200" dirty="0" smtClean="0">
              <a:hlinkClick xmlns:r="http://schemas.openxmlformats.org/officeDocument/2006/relationships" r:id="rId5"/>
            </a:rPr>
            <a:t> </a:t>
          </a:r>
          <a:r>
            <a:rPr lang="ko-KR" altLang="en-US" sz="1600" b="1" kern="1200" dirty="0" smtClean="0">
              <a:hlinkClick xmlns:r="http://schemas.openxmlformats.org/officeDocument/2006/relationships" r:id="rId5"/>
            </a:rPr>
            <a:t>노하우</a:t>
          </a:r>
          <a:r>
            <a:rPr lang="ko-KR" altLang="en-US" sz="1600" b="0" kern="1200" dirty="0" smtClean="0">
              <a:hlinkClick xmlns:r="http://schemas.openxmlformats.org/officeDocument/2006/relationships" r:id="rId5"/>
            </a:rPr>
            <a:t> </a:t>
          </a:r>
          <a:r>
            <a:rPr lang="en-US" altLang="ko-KR" sz="1600" b="0" kern="1200" dirty="0" smtClean="0">
              <a:hlinkClick xmlns:r="http://schemas.openxmlformats.org/officeDocument/2006/relationships" r:id="rId5"/>
            </a:rPr>
            <a:t>&gt; </a:t>
          </a:r>
          <a:r>
            <a:rPr lang="ko-KR" altLang="en-US" sz="1600" b="0" kern="1200" dirty="0" smtClean="0">
              <a:hlinkClick xmlns:r="http://schemas.openxmlformats.org/officeDocument/2006/relationships" r:id="rId5"/>
            </a:rPr>
            <a:t>아이들 </a:t>
          </a:r>
          <a:r>
            <a:rPr lang="ko-KR" altLang="en-US" sz="1600" b="1" kern="1200" dirty="0" smtClean="0">
              <a:hlinkClick xmlns:r="http://schemas.openxmlformats.org/officeDocument/2006/relationships" r:id="rId5"/>
            </a:rPr>
            <a:t>독서</a:t>
          </a:r>
          <a:r>
            <a:rPr lang="ko-KR" altLang="en-US" sz="1600" b="0" kern="1200" dirty="0" smtClean="0">
              <a:hlinkClick xmlns:r="http://schemas.openxmlformats.org/officeDocument/2006/relationships" r:id="rId5"/>
            </a:rPr>
            <a:t> 관련 유용한 사이트</a:t>
          </a:r>
          <a:r>
            <a:rPr lang="ko-KR" altLang="en-US" sz="1600" b="0" kern="1200" dirty="0" smtClean="0"/>
            <a:t> </a:t>
          </a:r>
          <a:endParaRPr lang="ko-KR" altLang="en-US" sz="1600" kern="1200" dirty="0"/>
        </a:p>
      </dsp:txBody>
      <dsp:txXfrm>
        <a:off x="1207683" y="1339402"/>
        <a:ext cx="2133748" cy="106687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1B0298-0D8B-4E84-8EC6-DB85FDCDB846}">
      <dsp:nvSpPr>
        <dsp:cNvPr id="0" name=""/>
        <dsp:cNvSpPr/>
      </dsp:nvSpPr>
      <dsp:spPr>
        <a:xfrm>
          <a:off x="2971800" y="0"/>
          <a:ext cx="2286000" cy="2286000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hlinkClick xmlns:r="http://schemas.openxmlformats.org/officeDocument/2006/relationships" r:id="rId1"/>
            </a:rPr>
            <a:t>Center for the </a:t>
          </a:r>
          <a:r>
            <a:rPr lang="en-US" sz="1800" b="1" kern="1200" dirty="0" smtClean="0">
              <a:hlinkClick xmlns:r="http://schemas.openxmlformats.org/officeDocument/2006/relationships" r:id="rId1"/>
            </a:rPr>
            <a:t>Study</a:t>
          </a:r>
          <a:r>
            <a:rPr lang="en-US" sz="1800" b="0" kern="1200" dirty="0" smtClean="0">
              <a:hlinkClick xmlns:r="http://schemas.openxmlformats.org/officeDocument/2006/relationships" r:id="rId1"/>
            </a:rPr>
            <a:t> of Human </a:t>
          </a:r>
          <a:r>
            <a:rPr lang="en-US" sz="1800" b="1" kern="1200" dirty="0" smtClean="0">
              <a:hlinkClick xmlns:r="http://schemas.openxmlformats.org/officeDocument/2006/relationships" r:id="rId1"/>
            </a:rPr>
            <a:t>Cognition</a:t>
          </a:r>
          <a:r>
            <a:rPr lang="en-US" sz="1800" b="0" kern="1200" dirty="0" smtClean="0"/>
            <a:t> </a:t>
          </a:r>
        </a:p>
        <a:p>
          <a:pPr lvl="0" algn="ctr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800" kern="1200" dirty="0"/>
        </a:p>
      </dsp:txBody>
      <dsp:txXfrm>
        <a:off x="2971800" y="0"/>
        <a:ext cx="2286000" cy="2286000"/>
      </dsp:txXfrm>
    </dsp:sp>
    <dsp:sp modelId="{36F3AEC8-B626-4623-9A01-E961E2C8B8ED}">
      <dsp:nvSpPr>
        <dsp:cNvPr id="0" name=""/>
        <dsp:cNvSpPr/>
      </dsp:nvSpPr>
      <dsp:spPr>
        <a:xfrm>
          <a:off x="1828800" y="2286000"/>
          <a:ext cx="2286000" cy="2286000"/>
        </a:xfrm>
        <a:prstGeom prst="triangle">
          <a:avLst/>
        </a:prstGeom>
        <a:solidFill>
          <a:schemeClr val="accent3">
            <a:hueOff val="5865114"/>
            <a:satOff val="-13363"/>
            <a:lumOff val="536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hlinkClick xmlns:r="http://schemas.openxmlformats.org/officeDocument/2006/relationships" r:id="rId2"/>
            </a:rPr>
            <a:t>UNL | </a:t>
          </a:r>
          <a:r>
            <a:rPr lang="en-US" sz="2000" b="1" kern="1200" dirty="0" smtClean="0">
              <a:hlinkClick xmlns:r="http://schemas.openxmlformats.org/officeDocument/2006/relationships" r:id="rId2"/>
            </a:rPr>
            <a:t>Cognitive</a:t>
          </a:r>
          <a:r>
            <a:rPr lang="en-US" sz="2000" b="0" kern="1200" dirty="0" smtClean="0">
              <a:hlinkClick xmlns:r="http://schemas.openxmlformats.org/officeDocument/2006/relationships" r:id="rId2"/>
            </a:rPr>
            <a:t> Strategy Instruction | </a:t>
          </a:r>
          <a:r>
            <a:rPr lang="en-US" sz="2000" b="1" kern="1200" dirty="0" smtClean="0">
              <a:hlinkClick xmlns:r="http://schemas.openxmlformats.org/officeDocument/2006/relationships" r:id="rId2"/>
            </a:rPr>
            <a:t>Study</a:t>
          </a:r>
          <a:r>
            <a:rPr lang="en-US" sz="2000" b="0" kern="1200" dirty="0" smtClean="0">
              <a:hlinkClick xmlns:r="http://schemas.openxmlformats.org/officeDocument/2006/relationships" r:id="rId2"/>
            </a:rPr>
            <a:t> Skills</a:t>
          </a:r>
          <a:endParaRPr lang="en-US" sz="2000" b="0" kern="1200" dirty="0" smtClean="0"/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300" kern="1200" dirty="0"/>
        </a:p>
      </dsp:txBody>
      <dsp:txXfrm>
        <a:off x="1828800" y="2286000"/>
        <a:ext cx="2286000" cy="2286000"/>
      </dsp:txXfrm>
    </dsp:sp>
    <dsp:sp modelId="{33B4C9C2-D01E-4E20-BC4A-1FC3C7FC560C}">
      <dsp:nvSpPr>
        <dsp:cNvPr id="0" name=""/>
        <dsp:cNvSpPr/>
      </dsp:nvSpPr>
      <dsp:spPr>
        <a:xfrm rot="10800000">
          <a:off x="2971800" y="2286000"/>
          <a:ext cx="2286000" cy="2286000"/>
        </a:xfrm>
        <a:prstGeom prst="triangle">
          <a:avLst/>
        </a:prstGeom>
        <a:solidFill>
          <a:schemeClr val="accent3">
            <a:hueOff val="11730227"/>
            <a:satOff val="-26725"/>
            <a:lumOff val="1072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hlinkClick xmlns:r="http://schemas.openxmlformats.org/officeDocument/2006/relationships" r:id="rId3"/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 smtClean="0">
            <a:hlinkClick xmlns:r="http://schemas.openxmlformats.org/officeDocument/2006/relationships" r:id="rId3"/>
          </a:endParaRPr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hlinkClick xmlns:r="http://schemas.openxmlformats.org/officeDocument/2006/relationships" r:id="rId3"/>
            </a:rPr>
            <a:t>Cognitive</a:t>
          </a:r>
          <a:r>
            <a:rPr lang="en-US" sz="2000" b="0" kern="1200" dirty="0" smtClean="0">
              <a:hlinkClick xmlns:r="http://schemas.openxmlformats.org/officeDocument/2006/relationships" r:id="rId3"/>
            </a:rPr>
            <a:t> Science Society </a:t>
          </a:r>
          <a:endParaRPr lang="en-US" sz="2000" b="0" kern="1200" dirty="0" smtClean="0"/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 dirty="0"/>
        </a:p>
      </dsp:txBody>
      <dsp:txXfrm rot="10800000">
        <a:off x="2971800" y="2286000"/>
        <a:ext cx="2286000" cy="2286000"/>
      </dsp:txXfrm>
    </dsp:sp>
    <dsp:sp modelId="{F9193038-CE5B-488C-BACA-82FB723F0B07}">
      <dsp:nvSpPr>
        <dsp:cNvPr id="0" name=""/>
        <dsp:cNvSpPr/>
      </dsp:nvSpPr>
      <dsp:spPr>
        <a:xfrm>
          <a:off x="4114800" y="2286000"/>
          <a:ext cx="2286000" cy="2286000"/>
        </a:xfrm>
        <a:prstGeom prst="triangle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hlinkClick xmlns:r="http://schemas.openxmlformats.org/officeDocument/2006/relationships" r:id="rId4"/>
            </a:rPr>
            <a:t>Cognitive</a:t>
          </a:r>
          <a:r>
            <a:rPr lang="en-US" sz="2000" b="0" kern="1200" dirty="0" smtClean="0">
              <a:hlinkClick xmlns:r="http://schemas.openxmlformats.org/officeDocument/2006/relationships" r:id="rId4"/>
            </a:rPr>
            <a:t> Neuroscience </a:t>
          </a:r>
          <a:r>
            <a:rPr lang="en-US" sz="2000" b="1" kern="1200" dirty="0" smtClean="0">
              <a:hlinkClick xmlns:r="http://schemas.openxmlformats.org/officeDocument/2006/relationships" r:id="rId4"/>
            </a:rPr>
            <a:t>Study</a:t>
          </a:r>
          <a:r>
            <a:rPr lang="en-US" sz="2000" b="0" kern="1200" dirty="0" smtClean="0">
              <a:hlinkClick xmlns:r="http://schemas.openxmlformats.org/officeDocument/2006/relationships" r:id="rId4"/>
            </a:rPr>
            <a:t> </a:t>
          </a:r>
          <a:endParaRPr lang="en-US" sz="2000" b="0" kern="1200" dirty="0" smtClean="0"/>
        </a:p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300" kern="1200" dirty="0"/>
        </a:p>
      </dsp:txBody>
      <dsp:txXfrm>
        <a:off x="4114800" y="2286000"/>
        <a:ext cx="2286000" cy="228600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294016-C7C5-4892-9625-1A747234DB95}">
      <dsp:nvSpPr>
        <dsp:cNvPr id="0" name=""/>
        <dsp:cNvSpPr/>
      </dsp:nvSpPr>
      <dsp:spPr>
        <a:xfrm>
          <a:off x="3886199" y="2057400"/>
          <a:ext cx="2514600" cy="2514600"/>
        </a:xfrm>
        <a:prstGeom prst="gear9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hlinkClick xmlns:r="http://schemas.openxmlformats.org/officeDocument/2006/relationships" r:id="rId1"/>
            </a:rPr>
            <a:t>Cognitive Studies</a:t>
          </a:r>
          <a:r>
            <a:rPr lang="en-US" sz="1600" b="0" kern="1200" dirty="0" smtClean="0">
              <a:hlinkClick xmlns:r="http://schemas.openxmlformats.org/officeDocument/2006/relationships" r:id="rId1"/>
            </a:rPr>
            <a:t> Program - Cornell University</a:t>
          </a:r>
          <a:endParaRPr lang="en-US" sz="1600" b="0" kern="1200" dirty="0" smtClean="0"/>
        </a:p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 dirty="0"/>
        </a:p>
      </dsp:txBody>
      <dsp:txXfrm>
        <a:off x="3886199" y="2057400"/>
        <a:ext cx="2514600" cy="2514600"/>
      </dsp:txXfrm>
    </dsp:sp>
    <dsp:sp modelId="{2B68CA2B-7168-4D28-8B73-CC4D32844DA3}">
      <dsp:nvSpPr>
        <dsp:cNvPr id="0" name=""/>
        <dsp:cNvSpPr/>
      </dsp:nvSpPr>
      <dsp:spPr>
        <a:xfrm>
          <a:off x="2423160" y="1463040"/>
          <a:ext cx="1828800" cy="1828800"/>
        </a:xfrm>
        <a:prstGeom prst="gear6">
          <a:avLst/>
        </a:prstGeom>
        <a:solidFill>
          <a:schemeClr val="accent3">
            <a:hueOff val="8797670"/>
            <a:satOff val="-20044"/>
            <a:lumOff val="804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hlinkClick xmlns:r="http://schemas.openxmlformats.org/officeDocument/2006/relationships" r:id="rId2"/>
            </a:rPr>
            <a:t>Center for </a:t>
          </a:r>
          <a:r>
            <a:rPr lang="en-US" sz="1600" b="1" kern="1200" dirty="0" smtClean="0">
              <a:hlinkClick xmlns:r="http://schemas.openxmlformats.org/officeDocument/2006/relationships" r:id="rId2"/>
            </a:rPr>
            <a:t>Cognitive Study</a:t>
          </a:r>
          <a:r>
            <a:rPr lang="en-US" sz="1600" b="0" kern="1200" dirty="0" smtClean="0"/>
            <a:t> </a:t>
          </a:r>
          <a:endParaRPr lang="ko-KR" altLang="en-US" sz="1600" kern="1200" dirty="0"/>
        </a:p>
      </dsp:txBody>
      <dsp:txXfrm>
        <a:off x="2423160" y="1463040"/>
        <a:ext cx="1828800" cy="1828800"/>
      </dsp:txXfrm>
    </dsp:sp>
    <dsp:sp modelId="{EE0CE46F-955C-421F-9969-895312448D01}">
      <dsp:nvSpPr>
        <dsp:cNvPr id="0" name=""/>
        <dsp:cNvSpPr/>
      </dsp:nvSpPr>
      <dsp:spPr>
        <a:xfrm rot="20700000">
          <a:off x="3447474" y="201354"/>
          <a:ext cx="1791850" cy="1791850"/>
        </a:xfrm>
        <a:prstGeom prst="gear6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hlinkClick xmlns:r="http://schemas.openxmlformats.org/officeDocument/2006/relationships" r:id="rId3"/>
            </a:rPr>
            <a:t>Cognitive</a:t>
          </a:r>
          <a:r>
            <a:rPr lang="en-US" sz="1600" b="0" kern="1200" dirty="0" smtClean="0">
              <a:hlinkClick xmlns:r="http://schemas.openxmlformats.org/officeDocument/2006/relationships" r:id="rId3"/>
            </a:rPr>
            <a:t> science </a:t>
          </a:r>
          <a:endParaRPr lang="en-US" sz="1600" b="0" kern="1200" dirty="0" smtClean="0"/>
        </a:p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 dirty="0"/>
        </a:p>
      </dsp:txBody>
      <dsp:txXfrm>
        <a:off x="3840480" y="594360"/>
        <a:ext cx="1005840" cy="1005840"/>
      </dsp:txXfrm>
    </dsp:sp>
    <dsp:sp modelId="{D1B8A4F3-E650-41F6-82CE-2E511CAA87F7}">
      <dsp:nvSpPr>
        <dsp:cNvPr id="0" name=""/>
        <dsp:cNvSpPr/>
      </dsp:nvSpPr>
      <dsp:spPr>
        <a:xfrm>
          <a:off x="3697008" y="1675579"/>
          <a:ext cx="3218688" cy="3218688"/>
        </a:xfrm>
        <a:prstGeom prst="circularArrow">
          <a:avLst>
            <a:gd name="adj1" fmla="val 4688"/>
            <a:gd name="adj2" fmla="val 299029"/>
            <a:gd name="adj3" fmla="val 2524516"/>
            <a:gd name="adj4" fmla="val 15843405"/>
            <a:gd name="adj5" fmla="val 546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866CF1-B253-4446-A4C4-1B21F4634ABD}">
      <dsp:nvSpPr>
        <dsp:cNvPr id="0" name=""/>
        <dsp:cNvSpPr/>
      </dsp:nvSpPr>
      <dsp:spPr>
        <a:xfrm>
          <a:off x="2099283" y="1056774"/>
          <a:ext cx="2338578" cy="233857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8797670"/>
            <a:satOff val="-20044"/>
            <a:lumOff val="804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0DC78E-8E2C-460D-BD2B-FFD46F7BAE8A}">
      <dsp:nvSpPr>
        <dsp:cNvPr id="0" name=""/>
        <dsp:cNvSpPr/>
      </dsp:nvSpPr>
      <dsp:spPr>
        <a:xfrm>
          <a:off x="3033001" y="-192748"/>
          <a:ext cx="2521458" cy="252145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z="-600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6A1F20-F95B-4E92-AF99-6DA340510356}">
      <dsp:nvSpPr>
        <dsp:cNvPr id="0" name=""/>
        <dsp:cNvSpPr/>
      </dsp:nvSpPr>
      <dsp:spPr>
        <a:xfrm>
          <a:off x="1846077" y="-26643"/>
          <a:ext cx="4537445" cy="4537445"/>
        </a:xfrm>
        <a:prstGeom prst="circularArrow">
          <a:avLst>
            <a:gd name="adj1" fmla="val 5544"/>
            <a:gd name="adj2" fmla="val 330680"/>
            <a:gd name="adj3" fmla="val 13766065"/>
            <a:gd name="adj4" fmla="val 17391968"/>
            <a:gd name="adj5" fmla="val 5757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635D5-29C3-4480-9DFB-2ABB9DF589A0}">
      <dsp:nvSpPr>
        <dsp:cNvPr id="0" name=""/>
        <dsp:cNvSpPr/>
      </dsp:nvSpPr>
      <dsp:spPr>
        <a:xfrm>
          <a:off x="3047925" y="2388"/>
          <a:ext cx="2133748" cy="10668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kern="1200" dirty="0" smtClean="0">
              <a:hlinkClick xmlns:r="http://schemas.openxmlformats.org/officeDocument/2006/relationships" r:id="rId1"/>
            </a:rPr>
            <a:t>http://www.tc.edu/hud/cognition/</a:t>
          </a:r>
          <a:endParaRPr lang="en-US" altLang="en-US" sz="1600" kern="1200" dirty="0" smtClean="0"/>
        </a:p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 dirty="0"/>
        </a:p>
      </dsp:txBody>
      <dsp:txXfrm>
        <a:off x="3047925" y="2388"/>
        <a:ext cx="2133748" cy="1066874"/>
      </dsp:txXfrm>
    </dsp:sp>
    <dsp:sp modelId="{AFE8C9B7-9000-40F2-8754-6FEB09DDDF88}">
      <dsp:nvSpPr>
        <dsp:cNvPr id="0" name=""/>
        <dsp:cNvSpPr/>
      </dsp:nvSpPr>
      <dsp:spPr>
        <a:xfrm>
          <a:off x="4888167" y="1339402"/>
          <a:ext cx="2133748" cy="1066874"/>
        </a:xfrm>
        <a:prstGeom prst="roundRect">
          <a:avLst/>
        </a:prstGeom>
        <a:solidFill>
          <a:schemeClr val="accent3">
            <a:hueOff val="4398835"/>
            <a:satOff val="-10022"/>
            <a:lumOff val="402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kern="1200" dirty="0" smtClean="0">
              <a:hlinkClick xmlns:r="http://schemas.openxmlformats.org/officeDocument/2006/relationships" r:id="rId2"/>
            </a:rPr>
            <a:t>http://www.cfas.ac.uk/</a:t>
          </a:r>
          <a:endParaRPr lang="en-US" altLang="en-US" sz="1600" kern="1200" dirty="0" smtClean="0"/>
        </a:p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 dirty="0"/>
        </a:p>
      </dsp:txBody>
      <dsp:txXfrm>
        <a:off x="4888167" y="1339402"/>
        <a:ext cx="2133748" cy="1066874"/>
      </dsp:txXfrm>
    </dsp:sp>
    <dsp:sp modelId="{5C7AE4B5-0471-49A1-8F2D-C03A2A2D1E61}">
      <dsp:nvSpPr>
        <dsp:cNvPr id="0" name=""/>
        <dsp:cNvSpPr/>
      </dsp:nvSpPr>
      <dsp:spPr>
        <a:xfrm>
          <a:off x="4185257" y="3502736"/>
          <a:ext cx="2133748" cy="1066874"/>
        </a:xfrm>
        <a:prstGeom prst="roundRect">
          <a:avLst/>
        </a:prstGeom>
        <a:solidFill>
          <a:schemeClr val="accent3">
            <a:hueOff val="8797670"/>
            <a:satOff val="-20044"/>
            <a:lumOff val="804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kern="1200" dirty="0" smtClean="0">
              <a:hlinkClick xmlns:r="http://schemas.openxmlformats.org/officeDocument/2006/relationships" r:id="rId3"/>
            </a:rPr>
            <a:t>http://wellness.med.miami.edu/x332.xml</a:t>
          </a:r>
          <a:endParaRPr lang="en-US" altLang="en-US" sz="1600" kern="1200" dirty="0" smtClean="0"/>
        </a:p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 dirty="0"/>
        </a:p>
      </dsp:txBody>
      <dsp:txXfrm>
        <a:off x="4185257" y="3502736"/>
        <a:ext cx="2133748" cy="1066874"/>
      </dsp:txXfrm>
    </dsp:sp>
    <dsp:sp modelId="{51E69279-3242-46E9-B7ED-749AD577977A}">
      <dsp:nvSpPr>
        <dsp:cNvPr id="0" name=""/>
        <dsp:cNvSpPr/>
      </dsp:nvSpPr>
      <dsp:spPr>
        <a:xfrm>
          <a:off x="1910593" y="3502736"/>
          <a:ext cx="2133748" cy="1066874"/>
        </a:xfrm>
        <a:prstGeom prst="roundRect">
          <a:avLst/>
        </a:prstGeom>
        <a:solidFill>
          <a:schemeClr val="accent3">
            <a:hueOff val="13196505"/>
            <a:satOff val="-30066"/>
            <a:lumOff val="1206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kern="1200" dirty="0" smtClean="0">
              <a:hlinkClick xmlns:r="http://schemas.openxmlformats.org/officeDocument/2006/relationships" r:id="rId4"/>
            </a:rPr>
            <a:t>http://purgatory.net/merits/cognitive.htm</a:t>
          </a:r>
          <a:endParaRPr lang="en-US" altLang="en-US" sz="1600" kern="1200" dirty="0" smtClean="0"/>
        </a:p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 dirty="0"/>
        </a:p>
      </dsp:txBody>
      <dsp:txXfrm>
        <a:off x="1910593" y="3502736"/>
        <a:ext cx="2133748" cy="1066874"/>
      </dsp:txXfrm>
    </dsp:sp>
    <dsp:sp modelId="{A0B8E19A-D703-4F4D-86E9-A4B35CAB0EA0}">
      <dsp:nvSpPr>
        <dsp:cNvPr id="0" name=""/>
        <dsp:cNvSpPr/>
      </dsp:nvSpPr>
      <dsp:spPr>
        <a:xfrm>
          <a:off x="1207683" y="1339402"/>
          <a:ext cx="2133748" cy="1066874"/>
        </a:xfrm>
        <a:prstGeom prst="round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kern="1200" dirty="0" smtClean="0">
              <a:hlinkClick xmlns:r="http://schemas.openxmlformats.org/officeDocument/2006/relationships" r:id="rId5"/>
            </a:rPr>
            <a:t>http://cogsci.uni-osnabrueck.de/en/cogsci</a:t>
          </a:r>
          <a:endParaRPr lang="en-US" altLang="en-US" sz="1600" kern="1200" dirty="0" smtClean="0"/>
        </a:p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 dirty="0"/>
        </a:p>
      </dsp:txBody>
      <dsp:txXfrm>
        <a:off x="1207683" y="1339402"/>
        <a:ext cx="2133748" cy="1066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제목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타원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날짜 개체 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7030-99AA-409B-9604-842B44D6C07D}" type="datetimeFigureOut">
              <a:rPr lang="ko-KR" altLang="en-US" smtClean="0"/>
              <a:pPr/>
              <a:t>2009-09-18</a:t>
            </a:fld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D7CEED-61C2-4406-8DE2-A777B6ECAB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7030-99AA-409B-9604-842B44D6C07D}" type="datetimeFigureOut">
              <a:rPr lang="ko-KR" altLang="en-US" smtClean="0"/>
              <a:pPr/>
              <a:t>2009-09-18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CEED-61C2-4406-8DE2-A777B6ECAB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7030-99AA-409B-9604-842B44D6C07D}" type="datetimeFigureOut">
              <a:rPr lang="ko-KR" altLang="en-US" smtClean="0"/>
              <a:pPr/>
              <a:t>2009-09-18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CEED-61C2-4406-8DE2-A777B6ECAB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6217030-99AA-409B-9604-842B44D6C07D}" type="datetimeFigureOut">
              <a:rPr lang="ko-KR" altLang="en-US" smtClean="0"/>
              <a:pPr/>
              <a:t>2009-09-18</a:t>
            </a:fld>
            <a:endParaRPr lang="ko-KR" altLang="en-US"/>
          </a:p>
        </p:txBody>
      </p:sp>
      <p:sp>
        <p:nvSpPr>
          <p:cNvPr id="15" name="슬라이드 번호 개체 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3D7CEED-61C2-4406-8DE2-A777B6ECAB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6" name="바닥글 개체 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7" name="제목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7030-99AA-409B-9604-842B44D6C07D}" type="datetimeFigureOut">
              <a:rPr lang="ko-KR" altLang="en-US" smtClean="0"/>
              <a:pPr/>
              <a:t>2009-09-18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CEED-61C2-4406-8DE2-A777B6ECAB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cxnSp>
        <p:nvCxnSpPr>
          <p:cNvPr id="7" name="직선 연결선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7030-99AA-409B-9604-842B44D6C07D}" type="datetimeFigureOut">
              <a:rPr lang="ko-KR" altLang="en-US" smtClean="0"/>
              <a:pPr/>
              <a:t>2009-09-18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CEED-61C2-4406-8DE2-A777B6ECAB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CEED-61C2-4406-8DE2-A777B6ECAB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7030-99AA-409B-9604-842B44D6C07D}" type="datetimeFigureOut">
              <a:rPr lang="ko-KR" altLang="en-US" smtClean="0"/>
              <a:pPr/>
              <a:t>2009-09-18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2" name="내용 개체 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4" name="내용 개체 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7030-99AA-409B-9604-842B44D6C07D}" type="datetimeFigureOut">
              <a:rPr lang="ko-KR" altLang="en-US" smtClean="0"/>
              <a:pPr/>
              <a:t>2009-09-18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CEED-61C2-4406-8DE2-A777B6ECAB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7030-99AA-409B-9604-842B44D6C07D}" type="datetimeFigureOut">
              <a:rPr lang="ko-KR" altLang="en-US" smtClean="0"/>
              <a:pPr/>
              <a:t>2009-09-18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7CEED-61C2-4406-8DE2-A777B6ECAB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내용 개체 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1" name="제목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6217030-99AA-409B-9604-842B44D6C07D}" type="datetimeFigureOut">
              <a:rPr lang="ko-KR" altLang="en-US" smtClean="0"/>
              <a:pPr/>
              <a:t>2009-09-18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D7CEED-61C2-4406-8DE2-A777B6ECAB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7030-99AA-409B-9604-842B44D6C07D}" type="datetimeFigureOut">
              <a:rPr lang="ko-KR" altLang="en-US" smtClean="0"/>
              <a:pPr/>
              <a:t>2009-09-18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D7CEED-61C2-4406-8DE2-A777B6ECAB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6217030-99AA-409B-9604-842B44D6C07D}" type="datetimeFigureOut">
              <a:rPr lang="ko-KR" altLang="en-US" smtClean="0"/>
              <a:pPr/>
              <a:t>2009-09-18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3D7CEED-61C2-4406-8DE2-A777B6ECABB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1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1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1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solidFill>
            <a:srgbClr val="00B0F0"/>
          </a:solidFill>
        </p:spPr>
        <p:txBody>
          <a:bodyPr/>
          <a:lstStyle/>
          <a:p>
            <a:endParaRPr lang="en-US" altLang="ko-KR" dirty="0" smtClean="0"/>
          </a:p>
          <a:p>
            <a:r>
              <a:rPr lang="en-US" altLang="ko-KR" smtClean="0"/>
              <a:t>METACOGNO.COM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ko-KR" altLang="en-US" dirty="0" smtClean="0"/>
              <a:t>메타인지 하이퍼링크  </a:t>
            </a:r>
            <a:r>
              <a:rPr lang="ko-KR" altLang="en-US" dirty="0" smtClean="0"/>
              <a:t>학습법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altLang="ko-KR" dirty="0" smtClean="0"/>
              <a:t>Cognitive Study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altLang="ko-KR" dirty="0" smtClean="0"/>
              <a:t>Cognitive Engineering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altLang="ko-KR" dirty="0" smtClean="0"/>
              <a:t>Cognitive Engineering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ko-KR" altLang="en-US" dirty="0" smtClean="0"/>
              <a:t>메타인지 학습법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ko-KR" altLang="en-US" dirty="0" smtClean="0"/>
              <a:t>자기주도학습과  연관 검색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ko-KR" altLang="en-US" dirty="0" smtClean="0"/>
              <a:t>학습효과 높이는 뇌 활용법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ko-KR" altLang="en-US" dirty="0" smtClean="0"/>
              <a:t>독서 노하우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ko-KR" altLang="en-US" dirty="0" smtClean="0"/>
              <a:t>독서 노하우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ko-KR" altLang="en-US" dirty="0" smtClean="0"/>
              <a:t>독서 노하우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altLang="ko-KR" dirty="0" smtClean="0"/>
              <a:t>Cognitive Study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altLang="ko-KR" dirty="0" smtClean="0"/>
              <a:t>Cognitive Study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종이">
  <a:themeElements>
    <a:clrScheme name="종이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종이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종이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64</TotalTime>
  <Words>272</Words>
  <Application>Microsoft Office PowerPoint</Application>
  <PresentationFormat>화면 슬라이드 쇼(4:3)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종이</vt:lpstr>
      <vt:lpstr>메타인지 하이퍼링크  학습법</vt:lpstr>
      <vt:lpstr>메타인지 학습법</vt:lpstr>
      <vt:lpstr>자기주도학습과  연관 검색</vt:lpstr>
      <vt:lpstr>학습효과 높이는 뇌 활용법</vt:lpstr>
      <vt:lpstr>독서 노하우</vt:lpstr>
      <vt:lpstr>독서 노하우</vt:lpstr>
      <vt:lpstr>독서 노하우</vt:lpstr>
      <vt:lpstr>Cognitive Study</vt:lpstr>
      <vt:lpstr>Cognitive Study</vt:lpstr>
      <vt:lpstr>Cognitive Study</vt:lpstr>
      <vt:lpstr>Cognitive Engineering</vt:lpstr>
      <vt:lpstr>Cognitive Engineering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인지공학적 학습법</dc:title>
  <dc:creator>SEC</dc:creator>
  <cp:lastModifiedBy>SEC</cp:lastModifiedBy>
  <cp:revision>15</cp:revision>
  <dcterms:created xsi:type="dcterms:W3CDTF">2009-09-18T05:32:40Z</dcterms:created>
  <dcterms:modified xsi:type="dcterms:W3CDTF">2009-09-18T08:55:20Z</dcterms:modified>
</cp:coreProperties>
</file>