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  <p:sldId id="298" r:id="rId43"/>
    <p:sldId id="296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3" r:id="rId58"/>
    <p:sldId id="314" r:id="rId59"/>
    <p:sldId id="315" r:id="rId60"/>
    <p:sldId id="316" r:id="rId61"/>
    <p:sldId id="317" r:id="rId62"/>
    <p:sldId id="318" r:id="rId63"/>
    <p:sldId id="312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8" r:id="rId83"/>
    <p:sldId id="337" r:id="rId84"/>
    <p:sldId id="339" r:id="rId85"/>
    <p:sldId id="340" r:id="rId86"/>
    <p:sldId id="342" r:id="rId87"/>
    <p:sldId id="341" r:id="rId8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C58554-BC02-4472-9320-C1605D7A144E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FAF3E2-62D8-4A14-A938-E22F2ECB7B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kfta.or.kr/user/main/main.asp" TargetMode="External"/><Relationship Id="rId2" Type="http://schemas.openxmlformats.org/officeDocument/2006/relationships/hyperlink" Target="http://kimgiyoung.com.ne.kr/eduinf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ict.org/edu/home/eduict/bbs.php?id=link&amp;q=view&amp;uid=00000125" TargetMode="External"/><Relationship Id="rId5" Type="http://schemas.openxmlformats.org/officeDocument/2006/relationships/hyperlink" Target="https://www.knowledge.go.kr/main.jsp" TargetMode="External"/><Relationship Id="rId4" Type="http://schemas.openxmlformats.org/officeDocument/2006/relationships/hyperlink" Target="http://support.kfta.or.kr/user/professor/edulink.asp" TargetMode="Externa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pec.or.kr/webzine/html/view2.asp" TargetMode="External"/><Relationship Id="rId7" Type="http://schemas.openxmlformats.org/officeDocument/2006/relationships/hyperlink" Target="http://www.1318news.com/" TargetMode="External"/><Relationship Id="rId2" Type="http://schemas.openxmlformats.org/officeDocument/2006/relationships/hyperlink" Target="http://www.kpec.or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encast.net/" TargetMode="External"/><Relationship Id="rId5" Type="http://schemas.openxmlformats.org/officeDocument/2006/relationships/hyperlink" Target="http://ok1318.pe.kr/" TargetMode="External"/><Relationship Id="rId4" Type="http://schemas.openxmlformats.org/officeDocument/2006/relationships/hyperlink" Target="http://www.iteennet.or.kr/" TargetMode="Externa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00.or.kr/" TargetMode="External"/><Relationship Id="rId2" Type="http://schemas.openxmlformats.org/officeDocument/2006/relationships/hyperlink" Target="http://lawedu.go.k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5edu.org/" TargetMode="External"/><Relationship Id="rId4" Type="http://schemas.openxmlformats.org/officeDocument/2006/relationships/hyperlink" Target="http://www.diamond-collar.org/" TargetMode="Externa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mpstudy.co.kr/" TargetMode="External"/><Relationship Id="rId7" Type="http://schemas.openxmlformats.org/officeDocument/2006/relationships/hyperlink" Target="http://www.ivyleague.or.kr/" TargetMode="External"/><Relationship Id="rId2" Type="http://schemas.openxmlformats.org/officeDocument/2006/relationships/hyperlink" Target="http://www.momschool.co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jefl.or.kr/" TargetMode="External"/><Relationship Id="rId5" Type="http://schemas.openxmlformats.org/officeDocument/2006/relationships/hyperlink" Target="http://www.mindmaps.or.kr/" TargetMode="External"/><Relationship Id="rId4" Type="http://schemas.openxmlformats.org/officeDocument/2006/relationships/hyperlink" Target="http://www.study-map.com/" TargetMode="Externa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ehakmoa.com/" TargetMode="External"/><Relationship Id="rId2" Type="http://schemas.openxmlformats.org/officeDocument/2006/relationships/hyperlink" Target="http://www.kerei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perschool.co.kr/" TargetMode="External"/><Relationship Id="rId5" Type="http://schemas.openxmlformats.org/officeDocument/2006/relationships/hyperlink" Target="http://www.koel.or.kr/" TargetMode="External"/><Relationship Id="rId4" Type="http://schemas.openxmlformats.org/officeDocument/2006/relationships/hyperlink" Target="http://www.edunet4u.net/index.jsp" TargetMode="Externa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bslang.co.kr/" TargetMode="External"/><Relationship Id="rId3" Type="http://schemas.openxmlformats.org/officeDocument/2006/relationships/hyperlink" Target="http://www.ebs.co.kr/actions/PrimaryIntro" TargetMode="External"/><Relationship Id="rId7" Type="http://schemas.openxmlformats.org/officeDocument/2006/relationships/hyperlink" Target="http://www.ebs.co.kr/actions/LanguageIntro" TargetMode="External"/><Relationship Id="rId2" Type="http://schemas.openxmlformats.org/officeDocument/2006/relationships/hyperlink" Target="http://www.kimsi.net/ganada/technote/read.cgi?board=hobby&amp;y_number=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bsi.co.kr/" TargetMode="External"/><Relationship Id="rId5" Type="http://schemas.openxmlformats.org/officeDocument/2006/relationships/hyperlink" Target="http://www.ebs.co.kr/jsp/portal/hanja/index.jsp" TargetMode="External"/><Relationship Id="rId4" Type="http://schemas.openxmlformats.org/officeDocument/2006/relationships/hyperlink" Target="http://www.ebs.co.kr/actions/Plus2Intro" TargetMode="Externa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gascience.com/%20)&#50472;&#47532;&#51592;" TargetMode="External"/><Relationship Id="rId2" Type="http://schemas.openxmlformats.org/officeDocument/2006/relationships/hyperlink" Target="http://www.sciencebook.co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suis.hs.kr/~youngsim/" TargetMode="External"/><Relationship Id="rId5" Type="http://schemas.openxmlformats.org/officeDocument/2006/relationships/hyperlink" Target="http://jnjmuse.cnei.or.kr/" TargetMode="External"/><Relationship Id="rId4" Type="http://schemas.openxmlformats.org/officeDocument/2006/relationships/hyperlink" Target="http://www.krsong.com/gnuboard4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r.re.kr/" TargetMode="External"/><Relationship Id="rId3" Type="http://schemas.openxmlformats.org/officeDocument/2006/relationships/hyperlink" Target="http://sbie.kaist.ac.kr/" TargetMode="External"/><Relationship Id="rId7" Type="http://schemas.openxmlformats.org/officeDocument/2006/relationships/hyperlink" Target="http://www.laxtha.com/bhbae/" TargetMode="External"/><Relationship Id="rId2" Type="http://schemas.openxmlformats.org/officeDocument/2006/relationships/hyperlink" Target="http://biosys.kaist.ac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rain.korea.ac.kr/" TargetMode="External"/><Relationship Id="rId5" Type="http://schemas.openxmlformats.org/officeDocument/2006/relationships/hyperlink" Target="http://csai.yonsei.ac.kr/" TargetMode="External"/><Relationship Id="rId4" Type="http://schemas.openxmlformats.org/officeDocument/2006/relationships/hyperlink" Target="http://raphe.kaist.ac.kr/hp2008/index.html" TargetMode="External"/><Relationship Id="rId9" Type="http://schemas.openxmlformats.org/officeDocument/2006/relationships/hyperlink" Target="http://www.kiiss.or.kr/" TargetMode="Externa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ilmin.com/" TargetMode="External"/><Relationship Id="rId2" Type="http://schemas.openxmlformats.org/officeDocument/2006/relationships/hyperlink" Target="http://www.lampstudy.co.k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btoos.com/" TargetMode="External"/><Relationship Id="rId4" Type="http://schemas.openxmlformats.org/officeDocument/2006/relationships/hyperlink" Target="http://www.ivyleague.or.kr/" TargetMode="Externa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://e.kice.re.kr/uploadfile/news/file/26.pdf" TargetMode="External"/><Relationship Id="rId2" Type="http://schemas.openxmlformats.org/officeDocument/2006/relationships/hyperlink" Target="http://www.kice.re.kr/index.d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nnkorea.com/%20," TargetMode="External"/><Relationship Id="rId5" Type="http://schemas.openxmlformats.org/officeDocument/2006/relationships/hyperlink" Target="http://www.oph.fi/english/frontpage.asp?path=447" TargetMode="External"/><Relationship Id="rId4" Type="http://schemas.openxmlformats.org/officeDocument/2006/relationships/hyperlink" Target="http://www.kice.re.kr/ko/board/list.do?cPage=9&amp;menu_id=10076" TargetMode="Externa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ungschool.co.kr/" TargetMode="External"/><Relationship Id="rId2" Type="http://schemas.openxmlformats.org/officeDocument/2006/relationships/hyperlink" Target="http://www.motivation.co.kr/overview_rainbow0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.naver.com/thenanbiz" TargetMode="External"/><Relationship Id="rId5" Type="http://schemas.openxmlformats.org/officeDocument/2006/relationships/hyperlink" Target="http://gongsin.com/zbxe/gongsin_colum" TargetMode="External"/><Relationship Id="rId4" Type="http://schemas.openxmlformats.org/officeDocument/2006/relationships/hyperlink" Target="http://gongsin.com/zbxe/knowhows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learning.net/e/" TargetMode="External"/><Relationship Id="rId2" Type="http://schemas.openxmlformats.org/officeDocument/2006/relationships/hyperlink" Target="http://ipco.byus.net/tech/iboard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metrics.info/" TargetMode="External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hyperlink" Target="http://pythagoras0.springnote.com/pages/1922438" TargetMode="External"/><Relationship Id="rId3" Type="http://schemas.openxmlformats.org/officeDocument/2006/relationships/hyperlink" Target="http://user.chollian.net/~mathland/ha_math.htm" TargetMode="External"/><Relationship Id="rId7" Type="http://schemas.openxmlformats.org/officeDocument/2006/relationships/hyperlink" Target="http://math.khu.ac.kr/about/aboutlink.html%3E" TargetMode="External"/><Relationship Id="rId12" Type="http://schemas.openxmlformats.org/officeDocument/2006/relationships/hyperlink" Target="http://www.mathedu.or.kr/source/Sites/mathsites.htm" TargetMode="External"/><Relationship Id="rId2" Type="http://schemas.openxmlformats.org/officeDocument/2006/relationships/hyperlink" Target="http://user.chollian.net/~geunnam/shklitnsi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thtown.pe.kr/K04/k04k1.htm" TargetMode="External"/><Relationship Id="rId11" Type="http://schemas.openxmlformats.org/officeDocument/2006/relationships/hyperlink" Target="http://blog.mathclub.kr/1" TargetMode="External"/><Relationship Id="rId5" Type="http://schemas.openxmlformats.org/officeDocument/2006/relationships/hyperlink" Target="http://blog.daum.net/pmg905/6497680" TargetMode="External"/><Relationship Id="rId10" Type="http://schemas.openxmlformats.org/officeDocument/2006/relationships/hyperlink" Target="http://math.dicnote.com/bbs/board.php?bo_table=math_other&amp;wr_id=7" TargetMode="External"/><Relationship Id="rId4" Type="http://schemas.openxmlformats.org/officeDocument/2006/relationships/hyperlink" Target="http://www.mathlove.org/doc/links/" TargetMode="External"/><Relationship Id="rId9" Type="http://schemas.openxmlformats.org/officeDocument/2006/relationships/hyperlink" Target="http://www.kimglish.com/mathematics.html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net4u.net/index.jsp" TargetMode="External"/><Relationship Id="rId2" Type="http://schemas.openxmlformats.org/officeDocument/2006/relationships/hyperlink" Target="http://www.mathko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gs10.com.ne.kr/" TargetMode="External"/><Relationship Id="rId5" Type="http://schemas.openxmlformats.org/officeDocument/2006/relationships/hyperlink" Target="http://science.kongju.ac.kr/" TargetMode="External"/><Relationship Id="rId4" Type="http://schemas.openxmlformats.org/officeDocument/2006/relationships/hyperlink" Target="http://math.kongju.ac.kr/math/" TargetMode="External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hyperlink" Target="http://myhome.shinbiro.com/~netopia5/main.htm" TargetMode="External"/><Relationship Id="rId3" Type="http://schemas.openxmlformats.org/officeDocument/2006/relationships/hyperlink" Target="http://user.chollian.net/~ddolbae5/" TargetMode="External"/><Relationship Id="rId7" Type="http://schemas.openxmlformats.org/officeDocument/2006/relationships/hyperlink" Target="http://www.mathplan.com/" TargetMode="External"/><Relationship Id="rId2" Type="http://schemas.openxmlformats.org/officeDocument/2006/relationships/hyperlink" Target="http://mathtown.pe.kr/main00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.chollian.net/~sdhbkh/" TargetMode="External"/><Relationship Id="rId5" Type="http://schemas.openxmlformats.org/officeDocument/2006/relationships/hyperlink" Target="http://user.chollian.net/~ssy23/mat/" TargetMode="External"/><Relationship Id="rId4" Type="http://schemas.openxmlformats.org/officeDocument/2006/relationships/hyperlink" Target="http://user.chol.com/~lyms85/" TargetMode="External"/><Relationship Id="rId9" Type="http://schemas.openxmlformats.org/officeDocument/2006/relationships/hyperlink" Target="http://www.peoplism.k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21</a:t>
            </a:r>
            <a:r>
              <a:rPr lang="ko-KR" altLang="en-US" dirty="0" smtClean="0"/>
              <a:t>세기 </a:t>
            </a:r>
            <a:r>
              <a:rPr lang="ko-KR" altLang="en-US" dirty="0" err="1" smtClean="0"/>
              <a:t>스삼</a:t>
            </a:r>
            <a:r>
              <a:rPr lang="ko-KR" altLang="en-US" dirty="0" smtClean="0"/>
              <a:t> 학습생활백서</a:t>
            </a:r>
            <a:r>
              <a:rPr lang="en-US" altLang="ko-KR" smtClean="0"/>
              <a:t/>
            </a:r>
            <a:br>
              <a:rPr lang="en-US" altLang="ko-KR" smtClean="0"/>
            </a:br>
            <a:r>
              <a:rPr lang="en-US" altLang="ko-KR" smtClean="0"/>
              <a:t>+</a:t>
            </a:r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STUDY KING </a:t>
            </a:r>
            <a:r>
              <a:rPr lang="en-US" altLang="ko-KR" dirty="0" err="1" smtClean="0"/>
              <a:t>Telecon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 </a:t>
            </a:r>
            <a:r>
              <a:rPr lang="ko-KR" altLang="en-US" dirty="0" smtClean="0"/>
              <a:t>휴대폰 저장 </a:t>
            </a:r>
            <a:r>
              <a:rPr lang="ko-KR" altLang="en-US" dirty="0" err="1" smtClean="0"/>
              <a:t>컨텐츠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동영상  품격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신선놀음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 </a:t>
            </a:r>
            <a:r>
              <a:rPr lang="ko-KR" altLang="en-US" dirty="0" smtClean="0"/>
              <a:t>학습 수준유지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병아리 물 마시듯이</a:t>
            </a:r>
            <a:endParaRPr lang="en-US" altLang="ko-KR" dirty="0" smtClean="0"/>
          </a:p>
          <a:p>
            <a:r>
              <a:rPr lang="ko-KR" altLang="en-US" dirty="0" smtClean="0"/>
              <a:t> 학습 후 노트보고</a:t>
            </a:r>
            <a:endParaRPr lang="en-US" altLang="ko-KR" dirty="0" smtClean="0"/>
          </a:p>
          <a:p>
            <a:r>
              <a:rPr lang="ko-KR" altLang="en-US" dirty="0" smtClean="0"/>
              <a:t>   써 보고 말해 보고</a:t>
            </a:r>
            <a:endParaRPr lang="en-US" altLang="ko-KR" dirty="0" smtClean="0"/>
          </a:p>
          <a:p>
            <a:r>
              <a:rPr lang="ko-KR" altLang="en-US" dirty="0" smtClean="0"/>
              <a:t>    만들어 보고 꾸미어 보고</a:t>
            </a:r>
            <a:endParaRPr lang="en-US" altLang="ko-KR" dirty="0" smtClean="0"/>
          </a:p>
          <a:p>
            <a:r>
              <a:rPr lang="ko-KR" altLang="en-US" dirty="0" smtClean="0"/>
              <a:t>     요점</a:t>
            </a:r>
            <a:r>
              <a:rPr lang="en-US" altLang="ko-KR" dirty="0" smtClean="0"/>
              <a:t>,</a:t>
            </a:r>
            <a:r>
              <a:rPr lang="ko-KR" altLang="en-US" dirty="0" smtClean="0"/>
              <a:t>약점을 확인한다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소중한 스테디셀러로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힘 북돋우고 사랑</a:t>
            </a:r>
            <a:r>
              <a:rPr lang="en-US" altLang="ko-KR" dirty="0" smtClean="0"/>
              <a:t>,</a:t>
            </a:r>
            <a:r>
              <a:rPr lang="ko-KR" altLang="en-US" dirty="0" smtClean="0"/>
              <a:t>용기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 </a:t>
            </a:r>
            <a:r>
              <a:rPr lang="ko-KR" altLang="en-US" dirty="0" smtClean="0"/>
              <a:t>학습노래방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팝송 영어가사 외우기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역사 순서 노래로 외우기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앞 글자 따서 노래하기 학습법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 </a:t>
            </a:r>
            <a:r>
              <a:rPr lang="ko-KR" altLang="en-US" dirty="0" err="1" smtClean="0"/>
              <a:t>클라우드</a:t>
            </a:r>
            <a:r>
              <a:rPr lang="ko-KR" altLang="en-US" dirty="0" smtClean="0"/>
              <a:t> 시대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3C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교과서 증강현실 학습시대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UCC SNS</a:t>
            </a:r>
            <a:r>
              <a:rPr lang="ko-KR" altLang="en-US" dirty="0" smtClean="0"/>
              <a:t>시대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12. </a:t>
            </a:r>
            <a:r>
              <a:rPr lang="ko-KR" altLang="en-US" dirty="0" smtClean="0"/>
              <a:t>체험학습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부모 슬하 떠나기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동료의식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책 밖의 몸소 익히기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 </a:t>
            </a:r>
            <a:r>
              <a:rPr lang="ko-KR" altLang="en-US" dirty="0" smtClean="0"/>
              <a:t>교과 연계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국어만 편애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영어 짝사랑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수학혐오증 노이로제   히스테리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사회 </a:t>
            </a:r>
            <a:r>
              <a:rPr lang="ko-KR" altLang="en-US" dirty="0" err="1" smtClean="0"/>
              <a:t>비참여학습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과학 </a:t>
            </a:r>
            <a:r>
              <a:rPr lang="ko-KR" altLang="en-US" dirty="0" err="1" smtClean="0"/>
              <a:t>무실험</a:t>
            </a:r>
            <a:r>
              <a:rPr lang="ko-KR" altLang="en-US" dirty="0" smtClean="0"/>
              <a:t> 학습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14. </a:t>
            </a:r>
            <a:r>
              <a:rPr lang="ko-KR" altLang="en-US" dirty="0" smtClean="0"/>
              <a:t>학습 권태기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중간고사 이후 개념액자 걸어놓기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교과서 거들떠 안보기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잔소리 큰소리에도 무반응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15. </a:t>
            </a:r>
            <a:r>
              <a:rPr lang="ko-KR" altLang="en-US" dirty="0" smtClean="0"/>
              <a:t>자연의 소리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사시사철 </a:t>
            </a:r>
            <a:r>
              <a:rPr lang="en-US" altLang="ko-KR" dirty="0" smtClean="0"/>
              <a:t>24</a:t>
            </a:r>
            <a:r>
              <a:rPr lang="ko-KR" altLang="en-US" dirty="0" smtClean="0"/>
              <a:t>절기  소리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철부지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16. </a:t>
            </a:r>
            <a:r>
              <a:rPr lang="ko-KR" altLang="en-US" dirty="0" smtClean="0"/>
              <a:t>그림의 수석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전교 </a:t>
            </a:r>
            <a:r>
              <a:rPr lang="en-US" altLang="ko-KR" dirty="0" smtClean="0"/>
              <a:t>1</a:t>
            </a:r>
            <a:r>
              <a:rPr lang="ko-KR" altLang="en-US" dirty="0" smtClean="0"/>
              <a:t>등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엄친아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엄친국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핀란드   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압친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아빠의 친구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수석입학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17. </a:t>
            </a:r>
            <a:r>
              <a:rPr lang="ko-KR" altLang="en-US" dirty="0" smtClean="0"/>
              <a:t>답 묻기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풀이 과정 술술 카피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착상법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&lt;</a:t>
            </a:r>
            <a:r>
              <a:rPr lang="ko-KR" altLang="en-US" dirty="0" smtClean="0"/>
              <a:t>생각하는 방법 벤치마킹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키워드 </a:t>
            </a:r>
            <a:r>
              <a:rPr lang="ko-KR" altLang="en-US" dirty="0" err="1" smtClean="0"/>
              <a:t>검색법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키워드는</a:t>
            </a:r>
            <a:endParaRPr lang="en-US" altLang="ko-KR" dirty="0" smtClean="0"/>
          </a:p>
          <a:p>
            <a:r>
              <a:rPr lang="ko-KR" altLang="en-US" dirty="0" smtClean="0"/>
              <a:t>멀티미디어폰 시대의</a:t>
            </a:r>
            <a:endParaRPr lang="en-US" altLang="ko-KR" dirty="0" smtClean="0"/>
          </a:p>
          <a:p>
            <a:r>
              <a:rPr lang="ko-KR" altLang="en-US" dirty="0" smtClean="0"/>
              <a:t>생활의 중심  </a:t>
            </a:r>
            <a:r>
              <a:rPr lang="en-US" altLang="ko-KR" dirty="0" smtClean="0"/>
              <a:t>SK Telecom</a:t>
            </a:r>
          </a:p>
          <a:p>
            <a:r>
              <a:rPr lang="ko-KR" altLang="en-US" dirty="0" smtClean="0"/>
              <a:t>현대생활백서에서 </a:t>
            </a:r>
            <a:r>
              <a:rPr lang="en-US" altLang="ko-KR" dirty="0" smtClean="0"/>
              <a:t>170</a:t>
            </a:r>
            <a:r>
              <a:rPr lang="ko-KR" altLang="en-US" dirty="0" smtClean="0"/>
              <a:t>개 빌어왔어요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키워드를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http://www.aol.com/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에서 취사선택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18. </a:t>
            </a:r>
            <a:r>
              <a:rPr lang="ko-KR" altLang="en-US" dirty="0" smtClean="0"/>
              <a:t>착각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교과서의 개념과 원리가</a:t>
            </a:r>
            <a:endParaRPr lang="en-US" altLang="ko-KR" dirty="0" smtClean="0"/>
          </a:p>
          <a:p>
            <a:r>
              <a:rPr lang="ko-KR" altLang="en-US" dirty="0" smtClean="0"/>
              <a:t>    내게 자꾸 말을 걸어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와</a:t>
            </a:r>
            <a:r>
              <a:rPr lang="en-US" altLang="ko-KR" dirty="0" smtClean="0"/>
              <a:t>!!</a:t>
            </a:r>
          </a:p>
          <a:p>
            <a:endParaRPr lang="en-US" altLang="ko-KR" dirty="0"/>
          </a:p>
          <a:p>
            <a:r>
              <a:rPr lang="ko-KR" altLang="en-US" dirty="0" smtClean="0"/>
              <a:t>낯 선 잉크들이 내게 윙크해</a:t>
            </a:r>
            <a:r>
              <a:rPr lang="en-US" altLang="ko-KR" dirty="0" smtClean="0"/>
              <a:t>!!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19. </a:t>
            </a:r>
            <a:r>
              <a:rPr lang="ko-KR" altLang="en-US" dirty="0" err="1" smtClean="0"/>
              <a:t>공부짱</a:t>
            </a:r>
            <a:r>
              <a:rPr lang="ko-KR" altLang="en-US" dirty="0" smtClean="0"/>
              <a:t> 각도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학습목차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학습목표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학습용어정리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 실용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창의적 문제해결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20. </a:t>
            </a:r>
            <a:r>
              <a:rPr lang="ko-KR" altLang="en-US" dirty="0" smtClean="0"/>
              <a:t>출제자 의도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조금 더 </a:t>
            </a:r>
            <a:r>
              <a:rPr lang="ko-KR" altLang="en-US" dirty="0" err="1" smtClean="0"/>
              <a:t>쎈</a:t>
            </a:r>
            <a:r>
              <a:rPr lang="ko-KR" altLang="en-US" dirty="0" smtClean="0"/>
              <a:t> 관심도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난이도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이 건 꼭 나온단다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어느 참고서에도 이건 다 있지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21. </a:t>
            </a:r>
            <a:r>
              <a:rPr lang="ko-KR" altLang="en-US" dirty="0" err="1" smtClean="0"/>
              <a:t>롤모델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휴대폰 </a:t>
            </a:r>
            <a:endParaRPr lang="en-US" altLang="ko-KR" dirty="0" smtClean="0"/>
          </a:p>
          <a:p>
            <a:r>
              <a:rPr lang="ko-KR" altLang="en-US" dirty="0" smtClean="0"/>
              <a:t>배경화면화면에</a:t>
            </a:r>
            <a:endParaRPr lang="en-US" altLang="ko-KR" dirty="0" smtClean="0"/>
          </a:p>
          <a:p>
            <a:r>
              <a:rPr lang="ko-KR" altLang="en-US" dirty="0" smtClean="0"/>
              <a:t>희망 대학교 학과 출신</a:t>
            </a:r>
            <a:endParaRPr lang="en-US" altLang="ko-KR" dirty="0" smtClean="0"/>
          </a:p>
          <a:p>
            <a:r>
              <a:rPr lang="en-US" altLang="ko-KR" dirty="0" smtClean="0"/>
              <a:t>OB</a:t>
            </a:r>
            <a:r>
              <a:rPr lang="ko-KR" altLang="en-US" dirty="0" smtClean="0"/>
              <a:t>사진 깔아놓기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22. </a:t>
            </a:r>
            <a:r>
              <a:rPr lang="ko-KR" altLang="en-US" dirty="0" smtClean="0"/>
              <a:t>느림의 </a:t>
            </a:r>
            <a:r>
              <a:rPr lang="ko-KR" altLang="en-US" dirty="0" err="1" smtClean="0"/>
              <a:t>공부학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천천히 걸으면서</a:t>
            </a:r>
            <a:endParaRPr lang="en-US" altLang="ko-KR" dirty="0" smtClean="0"/>
          </a:p>
          <a:p>
            <a:r>
              <a:rPr lang="ko-KR" altLang="en-US" dirty="0" smtClean="0"/>
              <a:t> 영어단어 외우기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거북이 또박또박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23. </a:t>
            </a:r>
            <a:r>
              <a:rPr lang="ko-KR" altLang="en-US" dirty="0" smtClean="0"/>
              <a:t>닭살 </a:t>
            </a:r>
            <a:r>
              <a:rPr lang="ko-KR" altLang="en-US" dirty="0" err="1" smtClean="0"/>
              <a:t>공부법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오늘 </a:t>
            </a:r>
            <a:r>
              <a:rPr lang="en-US" altLang="ko-KR" dirty="0" smtClean="0"/>
              <a:t>3</a:t>
            </a:r>
            <a:r>
              <a:rPr lang="ko-KR" altLang="en-US" dirty="0" smtClean="0"/>
              <a:t>분간 </a:t>
            </a:r>
            <a:r>
              <a:rPr lang="en-US" altLang="ko-KR" dirty="0" smtClean="0"/>
              <a:t>1000</a:t>
            </a:r>
            <a:r>
              <a:rPr lang="ko-KR" altLang="en-US" dirty="0" smtClean="0"/>
              <a:t>원짜리 공부가 </a:t>
            </a:r>
            <a:endParaRPr lang="en-US" altLang="ko-KR" dirty="0" smtClean="0"/>
          </a:p>
          <a:p>
            <a:r>
              <a:rPr lang="ko-KR" altLang="en-US" dirty="0" smtClean="0"/>
              <a:t> 내일엔 </a:t>
            </a:r>
            <a:r>
              <a:rPr lang="en-US" altLang="ko-KR" dirty="0" smtClean="0"/>
              <a:t>100</a:t>
            </a:r>
            <a:r>
              <a:rPr lang="ko-KR" altLang="en-US" dirty="0" err="1" smtClean="0"/>
              <a:t>만원짜리</a:t>
            </a:r>
            <a:r>
              <a:rPr lang="ko-KR" altLang="en-US" dirty="0" smtClean="0"/>
              <a:t> 공부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이 세상 누구보다 수학을 사랑해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서울 우유 좋아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연세 </a:t>
            </a:r>
            <a:r>
              <a:rPr lang="ko-KR" altLang="en-US" dirty="0" err="1" smtClean="0"/>
              <a:t>유우</a:t>
            </a:r>
            <a:r>
              <a:rPr lang="ko-KR" altLang="en-US" dirty="0" smtClean="0"/>
              <a:t> 좋아</a:t>
            </a:r>
            <a:r>
              <a:rPr lang="en-US" altLang="ko-KR" dirty="0" smtClean="0"/>
              <a:t>&lt;</a:t>
            </a:r>
          </a:p>
          <a:p>
            <a:r>
              <a:rPr lang="ko-KR" altLang="en-US" dirty="0" smtClean="0"/>
              <a:t>  건국 우유 좋아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저지방 </a:t>
            </a:r>
            <a:r>
              <a:rPr lang="ko-KR" altLang="en-US" dirty="0" err="1" smtClean="0"/>
              <a:t>유우</a:t>
            </a:r>
            <a:r>
              <a:rPr lang="ko-KR" altLang="en-US" dirty="0" smtClean="0"/>
              <a:t> 좋아</a:t>
            </a:r>
            <a:r>
              <a:rPr lang="en-US" altLang="ko-KR" dirty="0" smtClean="0"/>
              <a:t>!!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장미 물고 공부해요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100</a:t>
            </a:r>
            <a:r>
              <a:rPr lang="ko-KR" altLang="en-US" dirty="0" smtClean="0"/>
              <a:t>점은 반드시 맞지요</a:t>
            </a:r>
            <a:r>
              <a:rPr lang="en-US" altLang="ko-KR" dirty="0" smtClean="0"/>
              <a:t>!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24. </a:t>
            </a:r>
            <a:r>
              <a:rPr lang="ko-KR" altLang="en-US" dirty="0" smtClean="0"/>
              <a:t>믿는 도끼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오답노트 </a:t>
            </a:r>
            <a:endParaRPr lang="en-US" altLang="ko-KR" dirty="0" smtClean="0"/>
          </a:p>
          <a:p>
            <a:r>
              <a:rPr lang="ko-KR" altLang="en-US" dirty="0" smtClean="0"/>
              <a:t>꼼꼼히 </a:t>
            </a:r>
            <a:endParaRPr lang="en-US" altLang="ko-KR" dirty="0" smtClean="0"/>
          </a:p>
          <a:p>
            <a:r>
              <a:rPr lang="ko-KR" altLang="en-US" dirty="0" smtClean="0"/>
              <a:t>시간 투자 </a:t>
            </a:r>
            <a:r>
              <a:rPr lang="ko-KR" altLang="en-US" dirty="0" err="1" smtClean="0"/>
              <a:t>정리왕</a:t>
            </a:r>
            <a:r>
              <a:rPr lang="ko-KR" altLang="en-US" dirty="0" smtClean="0"/>
              <a:t> 하다가</a:t>
            </a:r>
            <a:endParaRPr lang="en-US" altLang="ko-KR" dirty="0"/>
          </a:p>
          <a:p>
            <a:r>
              <a:rPr lang="ko-KR" altLang="en-US" dirty="0" smtClean="0"/>
              <a:t>똑같은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비숫한</a:t>
            </a:r>
            <a:r>
              <a:rPr lang="ko-KR" altLang="en-US" dirty="0" smtClean="0"/>
              <a:t> 문제 틀리다니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25. </a:t>
            </a:r>
            <a:r>
              <a:rPr lang="ko-KR" altLang="en-US" dirty="0" smtClean="0"/>
              <a:t>커플 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수학</a:t>
            </a:r>
            <a:r>
              <a:rPr lang="en-US" altLang="ko-KR" dirty="0" smtClean="0"/>
              <a:t>+</a:t>
            </a:r>
            <a:r>
              <a:rPr lang="ko-KR" altLang="en-US" dirty="0" smtClean="0"/>
              <a:t>과학</a:t>
            </a:r>
            <a:r>
              <a:rPr lang="en-US" altLang="ko-KR" dirty="0" smtClean="0"/>
              <a:t>(+</a:t>
            </a:r>
            <a:r>
              <a:rPr lang="ko-KR" altLang="en-US" dirty="0" smtClean="0"/>
              <a:t>미술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ko-KR" altLang="en-US" dirty="0" smtClean="0"/>
              <a:t>사회</a:t>
            </a:r>
            <a:r>
              <a:rPr lang="en-US" altLang="ko-KR" dirty="0" smtClean="0"/>
              <a:t>+</a:t>
            </a:r>
            <a:r>
              <a:rPr lang="ko-KR" altLang="en-US" dirty="0" smtClean="0"/>
              <a:t>과학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수학</a:t>
            </a:r>
            <a:r>
              <a:rPr lang="en-US" altLang="ko-KR" dirty="0" smtClean="0"/>
              <a:t>+</a:t>
            </a:r>
            <a:r>
              <a:rPr lang="ko-KR" altLang="en-US" dirty="0" smtClean="0"/>
              <a:t>사회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국어</a:t>
            </a:r>
            <a:r>
              <a:rPr lang="en-US" altLang="ko-KR" dirty="0" smtClean="0"/>
              <a:t>+</a:t>
            </a:r>
            <a:r>
              <a:rPr lang="ko-KR" altLang="en-US" dirty="0" smtClean="0"/>
              <a:t>영어</a:t>
            </a:r>
            <a:r>
              <a:rPr lang="en-US" altLang="ko-KR" dirty="0" smtClean="0"/>
              <a:t>(+</a:t>
            </a:r>
            <a:r>
              <a:rPr lang="ko-KR" altLang="en-US" dirty="0" smtClean="0"/>
              <a:t>음악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26. </a:t>
            </a:r>
            <a:r>
              <a:rPr lang="ko-KR" altLang="en-US" dirty="0" smtClean="0"/>
              <a:t>뒷북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최신 </a:t>
            </a:r>
            <a:r>
              <a:rPr lang="ko-KR" altLang="en-US" dirty="0" err="1" smtClean="0"/>
              <a:t>태블릿</a:t>
            </a:r>
            <a:r>
              <a:rPr lang="en-US" altLang="ko-KR" dirty="0" smtClean="0"/>
              <a:t>PC</a:t>
            </a:r>
            <a:r>
              <a:rPr lang="ko-KR" altLang="en-US" dirty="0" smtClean="0"/>
              <a:t>로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공부하는데</a:t>
            </a:r>
            <a:endParaRPr lang="en-US" altLang="ko-KR" dirty="0" smtClean="0"/>
          </a:p>
          <a:p>
            <a:r>
              <a:rPr lang="ko-KR" altLang="en-US" dirty="0" smtClean="0"/>
              <a:t>    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윈도우 </a:t>
            </a:r>
            <a:r>
              <a:rPr lang="ko-KR" altLang="en-US" dirty="0" err="1" smtClean="0"/>
              <a:t>컴학습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27. </a:t>
            </a:r>
            <a:r>
              <a:rPr lang="ko-KR" altLang="en-US" dirty="0" smtClean="0"/>
              <a:t>교육방송 </a:t>
            </a:r>
            <a:r>
              <a:rPr lang="ko-KR" altLang="en-US" dirty="0" err="1" smtClean="0"/>
              <a:t>써밍업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수능연계</a:t>
            </a:r>
            <a:endParaRPr lang="en-US" altLang="ko-KR" dirty="0" smtClean="0"/>
          </a:p>
          <a:p>
            <a:r>
              <a:rPr lang="ko-KR" altLang="en-US" dirty="0" smtClean="0"/>
              <a:t>   다빈 출제 개념 정리  요약 </a:t>
            </a:r>
            <a:r>
              <a:rPr lang="ko-KR" altLang="en-US" dirty="0" err="1" smtClean="0"/>
              <a:t>인강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답 발신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전교 </a:t>
            </a:r>
            <a:r>
              <a:rPr lang="en-US" altLang="ko-KR" dirty="0" smtClean="0"/>
              <a:t>1,2,3</a:t>
            </a:r>
            <a:r>
              <a:rPr lang="ko-KR" altLang="en-US" dirty="0" smtClean="0"/>
              <a:t>등에게  </a:t>
            </a:r>
            <a:endParaRPr lang="en-US" altLang="ko-KR" dirty="0" smtClean="0"/>
          </a:p>
          <a:p>
            <a:r>
              <a:rPr lang="ko-KR" altLang="en-US" dirty="0" smtClean="0"/>
              <a:t>어려운 수학문제를 </a:t>
            </a:r>
            <a:endParaRPr lang="en-US" altLang="ko-KR" dirty="0" smtClean="0"/>
          </a:p>
          <a:p>
            <a:r>
              <a:rPr lang="ko-KR" altLang="en-US" dirty="0" smtClean="0"/>
              <a:t>자세히 풀어달라고  메시지 보낸다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등</a:t>
            </a:r>
            <a:r>
              <a:rPr lang="en-US" altLang="ko-KR" dirty="0" smtClean="0"/>
              <a:t>&lt; UCC </a:t>
            </a:r>
            <a:r>
              <a:rPr lang="ko-KR" altLang="en-US" dirty="0" smtClean="0"/>
              <a:t>동영상</a:t>
            </a:r>
            <a:endParaRPr lang="en-US" altLang="ko-KR" dirty="0" smtClean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등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카카오톡</a:t>
            </a:r>
            <a:endParaRPr lang="en-US" altLang="ko-KR" dirty="0" smtClean="0"/>
          </a:p>
          <a:p>
            <a:r>
              <a:rPr lang="en-US" altLang="ko-KR" dirty="0" smtClean="0"/>
              <a:t>3</a:t>
            </a:r>
            <a:r>
              <a:rPr lang="ko-KR" altLang="en-US" dirty="0" smtClean="0"/>
              <a:t>등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메일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28. </a:t>
            </a:r>
            <a:r>
              <a:rPr lang="ko-KR" altLang="en-US" dirty="0" smtClean="0"/>
              <a:t>디지털 삼척</a:t>
            </a:r>
            <a:r>
              <a:rPr lang="en-US" altLang="ko-KR" dirty="0" smtClean="0"/>
              <a:t>19</a:t>
            </a:r>
            <a:r>
              <a:rPr lang="ko-KR" altLang="en-US" dirty="0" smtClean="0"/>
              <a:t>성인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불법 동영상 다운로드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하이킥</a:t>
            </a:r>
            <a:r>
              <a:rPr lang="ko-KR" altLang="en-US" dirty="0" smtClean="0"/>
              <a:t> 이순재 할아버지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그린 </a:t>
            </a:r>
            <a:r>
              <a:rPr lang="ko-KR" altLang="en-US" dirty="0" err="1" smtClean="0"/>
              <a:t>클린학습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유해 정보사이트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29. </a:t>
            </a:r>
            <a:r>
              <a:rPr lang="ko-KR" altLang="en-US" dirty="0" smtClean="0"/>
              <a:t>디지털필기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칠판수업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&lt;</a:t>
            </a:r>
            <a:r>
              <a:rPr lang="ko-KR" altLang="en-US" dirty="0" smtClean="0"/>
              <a:t>스마트 찍기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전자칠판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30. </a:t>
            </a:r>
            <a:r>
              <a:rPr lang="ko-KR" altLang="en-US" dirty="0" smtClean="0"/>
              <a:t>마음 </a:t>
            </a:r>
            <a:r>
              <a:rPr lang="ko-KR" altLang="en-US" dirty="0" err="1" smtClean="0"/>
              <a:t>레터링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이름 석자의 의미  별명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지금의 생각은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지금 교제하는 사람</a:t>
            </a:r>
            <a:r>
              <a:rPr lang="en-US" altLang="ko-KR" dirty="0" smtClean="0"/>
              <a:t>(</a:t>
            </a:r>
            <a:r>
              <a:rPr lang="ko-KR" altLang="en-US" dirty="0" smtClean="0"/>
              <a:t>매체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지금 가고 싶은 곳은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절친에게 소개하기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31. </a:t>
            </a:r>
            <a:r>
              <a:rPr lang="ko-KR" altLang="en-US" dirty="0" err="1" smtClean="0"/>
              <a:t>학습로또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대박</a:t>
            </a:r>
            <a:r>
              <a:rPr lang="ko-KR" altLang="en-US" dirty="0" smtClean="0"/>
              <a:t> 맞기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분만에 발표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벽보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초도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주민번호 치면</a:t>
            </a:r>
            <a:r>
              <a:rPr lang="en-US" altLang="ko-KR" dirty="0" smtClean="0"/>
              <a:t>~~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32. </a:t>
            </a:r>
            <a:r>
              <a:rPr lang="ko-KR" altLang="en-US" dirty="0" err="1" smtClean="0"/>
              <a:t>재능리모콘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사회공헌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재능기부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꿈</a:t>
            </a:r>
            <a:r>
              <a:rPr lang="en-US" altLang="ko-KR" dirty="0" smtClean="0"/>
              <a:t>/</a:t>
            </a:r>
            <a:r>
              <a:rPr lang="ko-KR" altLang="en-US" dirty="0" smtClean="0"/>
              <a:t>능력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33. </a:t>
            </a:r>
            <a:r>
              <a:rPr lang="ko-KR" altLang="en-US" dirty="0" smtClean="0"/>
              <a:t>언행일치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약속한 학습량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학습나이는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어떤 질문에도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척척 </a:t>
            </a:r>
            <a:r>
              <a:rPr lang="en-US" altLang="ko-KR" dirty="0" smtClean="0"/>
              <a:t>, ~</a:t>
            </a:r>
            <a:r>
              <a:rPr lang="ko-KR" altLang="en-US" dirty="0" smtClean="0"/>
              <a:t>체</a:t>
            </a:r>
            <a:r>
              <a:rPr lang="en-US" altLang="ko-KR" dirty="0" smtClean="0"/>
              <a:t>, ~</a:t>
            </a:r>
            <a:r>
              <a:rPr lang="ko-KR" altLang="en-US" dirty="0" smtClean="0"/>
              <a:t>척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무응답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선문선답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34. </a:t>
            </a:r>
            <a:r>
              <a:rPr lang="ko-KR" altLang="en-US" dirty="0" smtClean="0"/>
              <a:t>초기화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중간고사 지렛대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궁상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망상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35. </a:t>
            </a:r>
            <a:r>
              <a:rPr lang="ko-KR" altLang="en-US" dirty="0" err="1" smtClean="0"/>
              <a:t>머피의</a:t>
            </a:r>
            <a:r>
              <a:rPr lang="ko-KR" altLang="en-US" dirty="0" smtClean="0"/>
              <a:t> 법칙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서점점에서</a:t>
            </a:r>
            <a:r>
              <a:rPr lang="ko-KR" altLang="en-US" dirty="0" smtClean="0"/>
              <a:t> 제안한</a:t>
            </a:r>
            <a:endParaRPr lang="en-US" altLang="ko-KR" dirty="0" smtClean="0"/>
          </a:p>
          <a:p>
            <a:r>
              <a:rPr lang="ko-KR" altLang="en-US" dirty="0" smtClean="0"/>
              <a:t>쌤이 가지고 있더라 식으로 구입한 </a:t>
            </a:r>
            <a:endParaRPr lang="en-US" altLang="ko-KR" dirty="0" smtClean="0"/>
          </a:p>
          <a:p>
            <a:r>
              <a:rPr lang="ko-KR" altLang="en-US" dirty="0" smtClean="0"/>
              <a:t>새 참고서에서는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한 문제도 </a:t>
            </a:r>
            <a:r>
              <a:rPr lang="ko-KR" altLang="en-US" dirty="0" err="1" smtClean="0"/>
              <a:t>안나오더라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36. </a:t>
            </a:r>
            <a:r>
              <a:rPr lang="ko-KR" altLang="en-US" dirty="0" err="1" smtClean="0"/>
              <a:t>머피의</a:t>
            </a:r>
            <a:r>
              <a:rPr lang="ko-KR" altLang="en-US" dirty="0" smtClean="0"/>
              <a:t> 법칙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친구와 학습동아리 </a:t>
            </a:r>
            <a:endParaRPr lang="en-US" altLang="ko-KR" dirty="0" smtClean="0"/>
          </a:p>
          <a:p>
            <a:r>
              <a:rPr lang="ko-KR" altLang="en-US" dirty="0" err="1" smtClean="0"/>
              <a:t>팀빌딩학습하려고</a:t>
            </a:r>
            <a:endParaRPr lang="en-US" altLang="ko-KR" dirty="0" smtClean="0"/>
          </a:p>
          <a:p>
            <a:r>
              <a:rPr lang="ko-KR" altLang="en-US" dirty="0" smtClean="0"/>
              <a:t>엄마 아빠 다음의</a:t>
            </a:r>
            <a:endParaRPr lang="en-US" altLang="ko-KR" dirty="0" smtClean="0"/>
          </a:p>
          <a:p>
            <a:r>
              <a:rPr lang="ko-KR" altLang="en-US" dirty="0" smtClean="0"/>
              <a:t>랭킹 </a:t>
            </a:r>
            <a:r>
              <a:rPr lang="en-US" altLang="ko-KR" dirty="0" smtClean="0"/>
              <a:t>3</a:t>
            </a:r>
            <a:r>
              <a:rPr lang="ko-KR" altLang="en-US" dirty="0" smtClean="0"/>
              <a:t>위 절친친구 전화번호 누르는데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그 친구가 노래방</a:t>
            </a:r>
            <a:endParaRPr lang="en-US" altLang="ko-KR" dirty="0" smtClean="0"/>
          </a:p>
          <a:p>
            <a:r>
              <a:rPr lang="ko-KR" altLang="en-US" dirty="0" smtClean="0"/>
              <a:t>가자고 먼저 메시지 오네</a:t>
            </a:r>
            <a:r>
              <a:rPr lang="en-US" altLang="ko-KR" dirty="0" smtClean="0"/>
              <a:t>!!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37. </a:t>
            </a:r>
            <a:r>
              <a:rPr lang="ko-KR" altLang="en-US" dirty="0" smtClean="0"/>
              <a:t>다운로드세대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Mp3</a:t>
            </a:r>
          </a:p>
          <a:p>
            <a:endParaRPr lang="en-US" altLang="ko-KR" dirty="0"/>
          </a:p>
          <a:p>
            <a:r>
              <a:rPr lang="en-US" altLang="ko-KR" dirty="0" smtClean="0"/>
              <a:t>PMP</a:t>
            </a:r>
          </a:p>
          <a:p>
            <a:endParaRPr lang="en-US" altLang="ko-KR" dirty="0"/>
          </a:p>
          <a:p>
            <a:r>
              <a:rPr lang="ko-KR" altLang="en-US" dirty="0" smtClean="0"/>
              <a:t>교과서 요약기술은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너무나 졸려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절벽에 서서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레밍의</a:t>
            </a:r>
            <a:r>
              <a:rPr lang="ko-KR" altLang="en-US" dirty="0" smtClean="0"/>
              <a:t> 쥐처럼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꾸벅대기    끄덕대기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헤드뱅잉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38. </a:t>
            </a:r>
            <a:r>
              <a:rPr lang="ko-KR" altLang="en-US" dirty="0" smtClean="0"/>
              <a:t>여름철 모기보다 무서운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낮잠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불쾌지수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흐지부지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39. </a:t>
            </a:r>
            <a:r>
              <a:rPr lang="ko-KR" altLang="en-US" dirty="0" smtClean="0"/>
              <a:t>교과서 파블로프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교과서에서 학습한 내용 그대로</a:t>
            </a:r>
            <a:endParaRPr lang="en-US" altLang="ko-KR" dirty="0" smtClean="0"/>
          </a:p>
          <a:p>
            <a:r>
              <a:rPr lang="ko-KR" altLang="en-US" dirty="0" smtClean="0"/>
              <a:t>   반응하기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40. </a:t>
            </a:r>
            <a:r>
              <a:rPr lang="ko-KR" altLang="en-US" dirty="0" err="1" smtClean="0"/>
              <a:t>스마트폰족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하루 종일  스마트러닝</a:t>
            </a:r>
            <a:r>
              <a:rPr lang="en-US" altLang="ko-KR" dirty="0" smtClean="0"/>
              <a:t>!?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41. </a:t>
            </a:r>
            <a:r>
              <a:rPr lang="ko-KR" altLang="en-US" dirty="0" smtClean="0"/>
              <a:t>무학도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오늘 하루만큼은 </a:t>
            </a:r>
            <a:endParaRPr lang="en-US" altLang="ko-KR" dirty="0" smtClean="0"/>
          </a:p>
          <a:p>
            <a:r>
              <a:rPr lang="ko-KR" altLang="en-US" dirty="0" smtClean="0"/>
              <a:t>   공부와 이별</a:t>
            </a:r>
            <a:r>
              <a:rPr lang="en-US" altLang="ko-KR" dirty="0" smtClean="0"/>
              <a:t>!!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42. </a:t>
            </a:r>
            <a:r>
              <a:rPr lang="ko-KR" altLang="en-US" dirty="0" smtClean="0"/>
              <a:t>문어발 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낯선 교과서 세계 여행 하듯이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호기심으로</a:t>
            </a:r>
            <a:endParaRPr lang="en-US" altLang="ko-KR" dirty="0" smtClean="0"/>
          </a:p>
          <a:p>
            <a:r>
              <a:rPr lang="ko-KR" altLang="en-US" dirty="0" smtClean="0"/>
              <a:t>  이 곳 저 곳 바라보기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43. </a:t>
            </a:r>
            <a:r>
              <a:rPr lang="ko-KR" altLang="en-US" dirty="0" smtClean="0"/>
              <a:t>학습 되새김질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열애하듯이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외우고 </a:t>
            </a:r>
            <a:r>
              <a:rPr lang="ko-KR" altLang="en-US" dirty="0" err="1" smtClean="0"/>
              <a:t>잠금설정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&lt;</a:t>
            </a:r>
            <a:r>
              <a:rPr lang="ko-KR" altLang="en-US" dirty="0" err="1" smtClean="0"/>
              <a:t>모르쇠</a:t>
            </a:r>
            <a:r>
              <a:rPr lang="ko-KR" altLang="en-US" dirty="0" smtClean="0"/>
              <a:t> 아님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44. </a:t>
            </a:r>
            <a:r>
              <a:rPr lang="ko-KR" altLang="en-US" dirty="0" smtClean="0"/>
              <a:t>교수법 융단폭격시대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향수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꽃다발&lt;장미 안개꽃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액세서리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45. </a:t>
            </a:r>
            <a:r>
              <a:rPr lang="ko-KR" altLang="en-US" dirty="0" smtClean="0"/>
              <a:t>미니멀리즘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요점정리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필수 키워드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46. </a:t>
            </a:r>
            <a:r>
              <a:rPr lang="ko-KR" altLang="en-US" dirty="0" smtClean="0"/>
              <a:t>미시적 독서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E-</a:t>
            </a:r>
            <a:r>
              <a:rPr lang="ko-KR" altLang="en-US" dirty="0" err="1" smtClean="0"/>
              <a:t>북시대</a:t>
            </a:r>
            <a:r>
              <a:rPr lang="en-US" altLang="ko-KR" dirty="0" smtClean="0"/>
              <a:t>&lt;IBT </a:t>
            </a:r>
            <a:r>
              <a:rPr lang="ko-KR" altLang="en-US" dirty="0" smtClean="0"/>
              <a:t>시대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종이 교과서 보기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47. </a:t>
            </a:r>
            <a:r>
              <a:rPr lang="ko-KR" altLang="en-US" dirty="0" smtClean="0"/>
              <a:t>학습상대 배틀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학습킹카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묻어가기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3. 3,6,9 </a:t>
            </a:r>
            <a:r>
              <a:rPr lang="ko-KR" altLang="en-US" dirty="0" smtClean="0"/>
              <a:t>학습법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3,6,9 </a:t>
            </a:r>
            <a:r>
              <a:rPr lang="ko-KR" altLang="en-US" dirty="0" smtClean="0"/>
              <a:t>문제만 풀거나 </a:t>
            </a:r>
            <a:r>
              <a:rPr lang="ko-KR" altLang="en-US" dirty="0" err="1" smtClean="0"/>
              <a:t>안풀거나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3,6,9 </a:t>
            </a:r>
            <a:r>
              <a:rPr lang="ko-KR" altLang="en-US" dirty="0" smtClean="0"/>
              <a:t>쪽수만 </a:t>
            </a:r>
            <a:r>
              <a:rPr lang="ko-KR" altLang="en-US" dirty="0" err="1" smtClean="0"/>
              <a:t>공오부하거나</a:t>
            </a:r>
            <a:r>
              <a:rPr lang="ko-KR" altLang="en-US" dirty="0" smtClean="0"/>
              <a:t> 말거나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3,6,9 </a:t>
            </a:r>
            <a:r>
              <a:rPr lang="ko-KR" altLang="en-US" dirty="0" smtClean="0"/>
              <a:t>월만 공부하거나 놀거나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48. </a:t>
            </a:r>
            <a:r>
              <a:rPr lang="ko-KR" altLang="en-US" dirty="0" smtClean="0"/>
              <a:t>미필적 고의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새 참고서 갖고 싶어서</a:t>
            </a:r>
            <a:endParaRPr lang="en-US" altLang="ko-KR" dirty="0" smtClean="0"/>
          </a:p>
          <a:p>
            <a:r>
              <a:rPr lang="en-US" altLang="ko-KR" dirty="0" smtClean="0"/>
              <a:t> 10%</a:t>
            </a:r>
            <a:r>
              <a:rPr lang="ko-KR" altLang="en-US" dirty="0" smtClean="0"/>
              <a:t>도 풀지않은 참고서 </a:t>
            </a:r>
            <a:endParaRPr lang="en-US" altLang="ko-KR" dirty="0" smtClean="0"/>
          </a:p>
          <a:p>
            <a:r>
              <a:rPr lang="ko-KR" altLang="en-US" dirty="0" smtClean="0"/>
              <a:t>  잊어먹고 갈아타기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49. </a:t>
            </a:r>
            <a:r>
              <a:rPr lang="ko-KR" altLang="en-US" dirty="0" smtClean="0"/>
              <a:t>국제 문자 보내기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외국 친구에게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문자 에세이 </a:t>
            </a:r>
            <a:r>
              <a:rPr lang="ko-KR" altLang="en-US" dirty="0" smtClean="0"/>
              <a:t>보내기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&lt;</a:t>
            </a:r>
            <a:r>
              <a:rPr lang="ko-KR" altLang="en-US" dirty="0" smtClean="0"/>
              <a:t>자신의 시금석적인 생각시도</a:t>
            </a:r>
            <a:r>
              <a:rPr lang="en-US" altLang="ko-KR" dirty="0" smtClean="0"/>
              <a:t>&gt;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50. </a:t>
            </a:r>
            <a:r>
              <a:rPr lang="ko-KR" altLang="en-US" dirty="0" smtClean="0"/>
              <a:t>박애주의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공공장소에서</a:t>
            </a:r>
            <a:endParaRPr lang="en-US" altLang="ko-KR" dirty="0" smtClean="0"/>
          </a:p>
          <a:p>
            <a:r>
              <a:rPr lang="ko-KR" altLang="en-US" dirty="0" smtClean="0"/>
              <a:t>  고가 유료학습사이트 보는 일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51. </a:t>
            </a:r>
            <a:r>
              <a:rPr lang="ko-KR" altLang="en-US" dirty="0" smtClean="0"/>
              <a:t>통지서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학습능력미달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미진</a:t>
            </a:r>
            <a:r>
              <a:rPr lang="en-US" altLang="ko-KR" dirty="0" smtClean="0"/>
              <a:t>(</a:t>
            </a:r>
            <a:r>
              <a:rPr lang="ko-KR" altLang="en-US" dirty="0" smtClean="0"/>
              <a:t>미지</a:t>
            </a:r>
            <a:r>
              <a:rPr lang="en-US" altLang="ko-KR" dirty="0" smtClean="0"/>
              <a:t>?)</a:t>
            </a:r>
            <a:r>
              <a:rPr lang="ko-KR" altLang="en-US" dirty="0" smtClean="0"/>
              <a:t> 개념 극복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학습부진아 소집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보충강의 추가 </a:t>
            </a:r>
            <a:r>
              <a:rPr lang="ko-KR" altLang="en-US" dirty="0" err="1" smtClean="0"/>
              <a:t>벌금제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무담보 문제해결 증진 프로젝트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52. </a:t>
            </a:r>
            <a:r>
              <a:rPr lang="ko-KR" altLang="en-US" dirty="0" smtClean="0"/>
              <a:t>배 </a:t>
            </a:r>
            <a:r>
              <a:rPr lang="en-US" altLang="ko-KR" dirty="0" smtClean="0"/>
              <a:t>&lt;&lt; </a:t>
            </a:r>
            <a:r>
              <a:rPr lang="ko-KR" altLang="en-US" dirty="0" smtClean="0"/>
              <a:t>배꼽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스마트폰</a:t>
            </a:r>
            <a:r>
              <a:rPr lang="ko-KR" altLang="en-US" dirty="0" smtClean="0"/>
              <a:t> 정보이용료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가랑비에 지갑이 텅</a:t>
            </a:r>
            <a:r>
              <a:rPr lang="en-US" altLang="ko-KR" dirty="0" smtClean="0"/>
              <a:t>~~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53. </a:t>
            </a:r>
            <a:r>
              <a:rPr lang="ko-KR" altLang="en-US" dirty="0" smtClean="0"/>
              <a:t>백문이 </a:t>
            </a:r>
            <a:r>
              <a:rPr lang="ko-KR" altLang="en-US" dirty="0" err="1" smtClean="0"/>
              <a:t>불여일견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불량학습   자폭학습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설상가상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대리만족학습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분실학습 비정규학습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진퇴양난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사전심사학습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열공강추</a:t>
            </a:r>
            <a:r>
              <a:rPr lang="ko-KR" altLang="en-US" dirty="0" smtClean="0"/>
              <a:t> 학습사이트 간추리기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54. </a:t>
            </a:r>
            <a:r>
              <a:rPr lang="ko-KR" altLang="en-US" dirty="0" smtClean="0"/>
              <a:t>지하철 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철도 경사도  </a:t>
            </a:r>
            <a:r>
              <a:rPr lang="ko-KR" altLang="en-US" dirty="0" err="1" smtClean="0"/>
              <a:t>퍼밀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도로 퍼센트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55. </a:t>
            </a:r>
            <a:r>
              <a:rPr lang="ko-KR" altLang="en-US" dirty="0" smtClean="0"/>
              <a:t>되짚어보기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물어보기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책걸이식</a:t>
            </a:r>
            <a:r>
              <a:rPr lang="ko-KR" altLang="en-US" dirty="0" smtClean="0"/>
              <a:t> 뜯어먹기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전교</a:t>
            </a:r>
            <a:r>
              <a:rPr lang="en-US" altLang="ko-KR" dirty="0" smtClean="0"/>
              <a:t>1</a:t>
            </a:r>
            <a:r>
              <a:rPr lang="ko-KR" altLang="en-US" dirty="0" smtClean="0"/>
              <a:t>등 참고서 그림자 학습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56. </a:t>
            </a:r>
            <a:r>
              <a:rPr lang="ko-KR" altLang="en-US" dirty="0" err="1" smtClean="0"/>
              <a:t>베프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배프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복합개념 고난도 문제니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어디까지 풀었니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그 답도 몰라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너 문제아 아니니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57. </a:t>
            </a:r>
            <a:r>
              <a:rPr lang="ko-KR" altLang="en-US" dirty="0" smtClean="0"/>
              <a:t>디지털 부르주아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)</a:t>
            </a:r>
            <a:r>
              <a:rPr lang="ko-KR" altLang="en-US" dirty="0" smtClean="0"/>
              <a:t>강남구청 </a:t>
            </a:r>
            <a:r>
              <a:rPr lang="ko-KR" altLang="en-US" dirty="0" err="1" smtClean="0"/>
              <a:t>인강</a:t>
            </a:r>
            <a:r>
              <a:rPr lang="ko-KR" altLang="en-US" dirty="0" smtClean="0"/>
              <a:t> 틀어놓고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자리 비운 친구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잘못된 교수법 이별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학습왕도는 있구나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학습의 법칙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D-day </a:t>
            </a:r>
            <a:r>
              <a:rPr lang="ko-KR" altLang="en-US" dirty="0" smtClean="0"/>
              <a:t>조사모사</a:t>
            </a:r>
            <a:r>
              <a:rPr lang="en-US" altLang="ko-KR" dirty="0" smtClean="0"/>
              <a:t>,</a:t>
            </a:r>
            <a:r>
              <a:rPr lang="ko-KR" altLang="en-US" dirty="0" smtClean="0"/>
              <a:t>  학부모설명회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알면서 적는가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모르면서 찍는가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불필요한 습관</a:t>
            </a:r>
            <a:r>
              <a:rPr lang="en-US" altLang="ko-KR" dirty="0" smtClean="0"/>
              <a:t>,</a:t>
            </a:r>
            <a:r>
              <a:rPr lang="ko-KR" altLang="en-US" dirty="0" smtClean="0"/>
              <a:t>버릇 무소유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솥뚜껑 증후군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오답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공부를 사랑하십니다</a:t>
            </a:r>
            <a:r>
              <a:rPr lang="en-US" altLang="ko-KR" dirty="0" smtClean="0"/>
              <a:t>!!!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58. </a:t>
            </a:r>
            <a:r>
              <a:rPr lang="ko-KR" altLang="en-US" u="sng" dirty="0" smtClean="0"/>
              <a:t>부모세대</a:t>
            </a:r>
            <a:r>
              <a:rPr lang="ko-KR" altLang="en-US" dirty="0" smtClean="0"/>
              <a:t> 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u="sng" dirty="0" smtClean="0"/>
              <a:t>문제은행</a:t>
            </a:r>
            <a:r>
              <a:rPr lang="en-US" altLang="ko-KR" u="sng" dirty="0" smtClean="0"/>
              <a:t>,</a:t>
            </a:r>
            <a:r>
              <a:rPr lang="ko-KR" altLang="en-US" u="sng" dirty="0" smtClean="0"/>
              <a:t>전화번호부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원격학습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u="sng" dirty="0" smtClean="0"/>
              <a:t>오늘의 공부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매일 자기주도학습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u="sng" dirty="0" smtClean="0"/>
              <a:t>유비무환 밑줄 긋기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하이퍼링크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</a:t>
            </a:r>
            <a:r>
              <a:rPr lang="ko-KR" altLang="en-US" dirty="0" err="1" smtClean="0"/>
              <a:t>유비쿼터스</a:t>
            </a:r>
            <a:r>
              <a:rPr lang="ko-KR" altLang="en-US" dirty="0" smtClean="0"/>
              <a:t> 증강현실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59. </a:t>
            </a:r>
            <a:r>
              <a:rPr lang="ko-KR" altLang="en-US" dirty="0" smtClean="0"/>
              <a:t>화장실 분쟁심화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PMP  </a:t>
            </a:r>
            <a:r>
              <a:rPr lang="ko-KR" altLang="en-US" dirty="0" smtClean="0"/>
              <a:t>세상에서 제일 편한 착석 공부 中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</a:t>
            </a:r>
            <a:r>
              <a:rPr lang="ko-KR" altLang="en-US" dirty="0" smtClean="0"/>
              <a:t>패드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학습 인증영상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 보내기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스마트폰</a:t>
            </a:r>
            <a:r>
              <a:rPr lang="ko-KR" altLang="en-US" dirty="0" smtClean="0"/>
              <a:t>  이심전심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태블릿</a:t>
            </a:r>
            <a:r>
              <a:rPr lang="en-US" altLang="ko-KR" dirty="0" smtClean="0"/>
              <a:t>PC </a:t>
            </a:r>
            <a:r>
              <a:rPr lang="ko-KR" altLang="en-US" dirty="0" smtClean="0"/>
              <a:t>학습계좌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뒷사람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60. </a:t>
            </a:r>
            <a:r>
              <a:rPr lang="ko-KR" altLang="en-US" dirty="0" smtClean="0"/>
              <a:t>분쟁해소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거실</a:t>
            </a:r>
            <a:r>
              <a:rPr lang="en-US" altLang="ko-KR" dirty="0" smtClean="0"/>
              <a:t>TV </a:t>
            </a:r>
            <a:r>
              <a:rPr lang="ko-KR" altLang="en-US" dirty="0" smtClean="0"/>
              <a:t>시청권 채널보장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학습성공실패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학습영향권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 </a:t>
            </a:r>
            <a:r>
              <a:rPr lang="ko-KR" altLang="en-US" dirty="0" err="1" smtClean="0"/>
              <a:t>쓰나미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학습의 구름과 해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61. </a:t>
            </a:r>
            <a:r>
              <a:rPr lang="ko-KR" altLang="en-US" dirty="0" smtClean="0"/>
              <a:t>비상한 사실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쪽지시험이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완전복습시험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여름방학후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학기 맛보기시험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고 </a:t>
            </a:r>
            <a:r>
              <a:rPr lang="en-US" altLang="ko-KR" dirty="0" smtClean="0"/>
              <a:t>1</a:t>
            </a:r>
            <a:r>
              <a:rPr lang="ko-KR" altLang="en-US" dirty="0" smtClean="0"/>
              <a:t>때 수능시험보기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62. </a:t>
            </a:r>
            <a:r>
              <a:rPr lang="ko-KR" altLang="en-US" dirty="0" smtClean="0"/>
              <a:t>학습시간의 저주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44</a:t>
            </a:r>
            <a:r>
              <a:rPr lang="ko-KR" altLang="en-US" dirty="0" smtClean="0"/>
              <a:t>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초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14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44</a:t>
            </a:r>
            <a:r>
              <a:rPr lang="ko-KR" altLang="en-US" dirty="0" smtClean="0"/>
              <a:t>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초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5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55</a:t>
            </a:r>
            <a:r>
              <a:rPr lang="ko-KR" altLang="en-US" dirty="0" smtClean="0"/>
              <a:t>분 </a:t>
            </a:r>
            <a:r>
              <a:rPr lang="en-US" altLang="ko-KR" dirty="0" smtClean="0"/>
              <a:t>55</a:t>
            </a:r>
            <a:r>
              <a:rPr lang="ko-KR" altLang="en-US" dirty="0" smtClean="0"/>
              <a:t>초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7</a:t>
            </a:r>
            <a:r>
              <a:rPr lang="ko-KR" altLang="en-US" dirty="0" smtClean="0"/>
              <a:t>시간  </a:t>
            </a:r>
            <a:r>
              <a:rPr lang="en-US" altLang="ko-KR" dirty="0" smtClean="0"/>
              <a:t>77</a:t>
            </a:r>
            <a:r>
              <a:rPr lang="ko-KR" altLang="en-US" dirty="0" smtClean="0"/>
              <a:t>분  </a:t>
            </a:r>
            <a:r>
              <a:rPr lang="en-US" altLang="ko-KR" dirty="0" smtClean="0"/>
              <a:t>77</a:t>
            </a:r>
            <a:r>
              <a:rPr lang="ko-KR" altLang="en-US" dirty="0" smtClean="0"/>
              <a:t>초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11</a:t>
            </a:r>
            <a:r>
              <a:rPr lang="ko-KR" altLang="en-US" dirty="0" smtClean="0"/>
              <a:t>시간 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분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초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63. </a:t>
            </a:r>
            <a:r>
              <a:rPr lang="ko-KR" altLang="en-US" dirty="0" smtClean="0"/>
              <a:t>양다리학습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공교육</a:t>
            </a:r>
            <a:r>
              <a:rPr lang="en-US" altLang="ko-KR" dirty="0" smtClean="0"/>
              <a:t>-</a:t>
            </a:r>
            <a:r>
              <a:rPr lang="ko-KR" altLang="en-US" dirty="0" smtClean="0"/>
              <a:t>사교육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성적</a:t>
            </a:r>
            <a:r>
              <a:rPr lang="en-US" altLang="ko-KR" dirty="0" smtClean="0"/>
              <a:t>(</a:t>
            </a:r>
            <a:r>
              <a:rPr lang="ko-KR" altLang="en-US" dirty="0" smtClean="0"/>
              <a:t>배경지식</a:t>
            </a:r>
            <a:r>
              <a:rPr lang="en-US" altLang="ko-KR" dirty="0" smtClean="0"/>
              <a:t>)</a:t>
            </a:r>
            <a:r>
              <a:rPr lang="ko-KR" altLang="en-US" dirty="0" smtClean="0"/>
              <a:t>학습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스펙</a:t>
            </a:r>
            <a:r>
              <a:rPr lang="en-US" altLang="ko-KR" dirty="0" smtClean="0"/>
              <a:t>(</a:t>
            </a:r>
            <a:r>
              <a:rPr lang="ko-KR" altLang="en-US" dirty="0" smtClean="0"/>
              <a:t>배경</a:t>
            </a:r>
            <a:r>
              <a:rPr lang="en-US" altLang="ko-KR" dirty="0" smtClean="0"/>
              <a:t>)</a:t>
            </a:r>
            <a:r>
              <a:rPr lang="ko-KR" altLang="en-US" dirty="0" smtClean="0"/>
              <a:t>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엄지학습</a:t>
            </a:r>
            <a:r>
              <a:rPr lang="en-US" altLang="ko-KR" dirty="0" smtClean="0"/>
              <a:t>-</a:t>
            </a:r>
            <a:r>
              <a:rPr lang="ko-KR" altLang="en-US" dirty="0" smtClean="0"/>
              <a:t>엉덩이학습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지필학습</a:t>
            </a:r>
            <a:r>
              <a:rPr lang="en-US" altLang="ko-KR" dirty="0" smtClean="0"/>
              <a:t>-IBT</a:t>
            </a:r>
            <a:r>
              <a:rPr lang="ko-KR" altLang="en-US" dirty="0" smtClean="0"/>
              <a:t>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집중학습</a:t>
            </a:r>
            <a:r>
              <a:rPr lang="en-US" altLang="ko-KR" dirty="0" smtClean="0"/>
              <a:t>-</a:t>
            </a:r>
            <a:r>
              <a:rPr lang="ko-KR" altLang="en-US" dirty="0" smtClean="0"/>
              <a:t>여가체험학습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64. </a:t>
            </a:r>
            <a:r>
              <a:rPr lang="ko-KR" altLang="en-US" dirty="0" smtClean="0"/>
              <a:t>학습대책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O&lt;</a:t>
            </a:r>
            <a:r>
              <a:rPr lang="ko-KR" altLang="en-US" dirty="0" smtClean="0"/>
              <a:t>상황에 친절하게 상세히 대처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B&lt;</a:t>
            </a:r>
            <a:r>
              <a:rPr lang="ko-KR" altLang="en-US" dirty="0" smtClean="0"/>
              <a:t>싫은 것은 삭제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AB&lt;</a:t>
            </a:r>
            <a:r>
              <a:rPr lang="ko-KR" altLang="en-US" dirty="0" smtClean="0"/>
              <a:t>학습비법 바꾸기</a:t>
            </a:r>
            <a:r>
              <a:rPr lang="en-US" altLang="ko-KR" dirty="0" smtClean="0"/>
              <a:t>,</a:t>
            </a:r>
            <a:r>
              <a:rPr lang="ko-KR" altLang="en-US" dirty="0" smtClean="0"/>
              <a:t>추리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A&lt;</a:t>
            </a:r>
            <a:r>
              <a:rPr lang="ko-KR" altLang="en-US" dirty="0" smtClean="0"/>
              <a:t>이 방법 저 방법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소심한 </a:t>
            </a:r>
            <a:r>
              <a:rPr lang="en-US" altLang="ko-KR" dirty="0" smtClean="0"/>
              <a:t>A&lt;</a:t>
            </a:r>
            <a:r>
              <a:rPr lang="ko-KR" altLang="en-US" dirty="0" smtClean="0"/>
              <a:t>결정장애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65. </a:t>
            </a:r>
            <a:r>
              <a:rPr lang="ko-KR" altLang="en-US" dirty="0" smtClean="0"/>
              <a:t>학습 형태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err="1" smtClean="0"/>
              <a:t>짝퉁</a:t>
            </a:r>
            <a:r>
              <a:rPr lang="ko-KR" altLang="en-US" dirty="0" smtClean="0"/>
              <a:t> 계획에 의한 </a:t>
            </a:r>
            <a:r>
              <a:rPr lang="ko-KR" altLang="en-US" dirty="0" err="1" smtClean="0"/>
              <a:t>짝퉁</a:t>
            </a:r>
            <a:r>
              <a:rPr lang="ko-KR" altLang="en-US" dirty="0" smtClean="0"/>
              <a:t> 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학습튜닝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디지로그학습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학습도배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학습명화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실사학습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픽토그램학습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스티커 </a:t>
            </a:r>
            <a:r>
              <a:rPr lang="ko-KR" altLang="en-US" dirty="0" err="1" smtClean="0"/>
              <a:t>형광펜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광속학습 절대고수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66. </a:t>
            </a:r>
            <a:r>
              <a:rPr lang="ko-KR" altLang="en-US" dirty="0" err="1" smtClean="0"/>
              <a:t>일신우일신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도토리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각인화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금쪽같은 시간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체득화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꿀맛 같은 공부시간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학습미각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ko-KR" altLang="en-US" dirty="0" smtClean="0"/>
              <a:t>축시학습법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Kissing Text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67. </a:t>
            </a:r>
            <a:r>
              <a:rPr lang="ko-KR" altLang="en-US" dirty="0" smtClean="0"/>
              <a:t>텔레파시</a:t>
            </a:r>
            <a:r>
              <a:rPr lang="en-US" altLang="ko-KR" dirty="0" smtClean="0"/>
              <a:t>&lt;</a:t>
            </a:r>
            <a:r>
              <a:rPr lang="ko-KR" altLang="en-US" b="1" dirty="0" err="1" smtClean="0"/>
              <a:t>農心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내 친구도  이 시간에</a:t>
            </a:r>
            <a:endParaRPr lang="en-US" altLang="ko-KR" dirty="0"/>
          </a:p>
          <a:p>
            <a:r>
              <a:rPr lang="ko-KR" altLang="en-US" dirty="0" smtClean="0"/>
              <a:t>   이 어려운 문제를 풀었겠지</a:t>
            </a:r>
            <a:r>
              <a:rPr lang="en-US" altLang="ko-KR" dirty="0" smtClean="0"/>
              <a:t>!!</a:t>
            </a:r>
          </a:p>
          <a:p>
            <a:endParaRPr lang="en-US" altLang="ko-KR" dirty="0"/>
          </a:p>
          <a:p>
            <a:r>
              <a:rPr lang="ko-KR" altLang="en-US" dirty="0" err="1" smtClean="0"/>
              <a:t>꽃공신</a:t>
            </a:r>
            <a:r>
              <a:rPr lang="ko-KR" altLang="en-US" dirty="0" smtClean="0"/>
              <a:t> 학습교류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여러 과목 어울리기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성공적 교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테크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학습의 법칙 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스트레스 도박  중독   치유   반복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교과서 손가락 맥 짚기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접근법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학습목표 기초</a:t>
            </a:r>
            <a:r>
              <a:rPr lang="en-US" altLang="ko-KR" dirty="0" smtClean="0"/>
              <a:t>-</a:t>
            </a:r>
            <a:r>
              <a:rPr lang="ko-KR" altLang="en-US" dirty="0" smtClean="0"/>
              <a:t>응용</a:t>
            </a:r>
            <a:r>
              <a:rPr lang="en-US" altLang="ko-KR" dirty="0" smtClean="0"/>
              <a:t>-</a:t>
            </a:r>
            <a:r>
              <a:rPr lang="ko-KR" altLang="en-US" dirty="0" smtClean="0"/>
              <a:t>심화발전문제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오개념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학습스토커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약개념파파라치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68. </a:t>
            </a:r>
            <a:r>
              <a:rPr lang="ko-KR" altLang="en-US" dirty="0" smtClean="0"/>
              <a:t>만남과 헤어짐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첫 만남의  </a:t>
            </a:r>
            <a:r>
              <a:rPr lang="ko-KR" altLang="en-US" dirty="0" smtClean="0"/>
              <a:t>교과서  </a:t>
            </a:r>
            <a:r>
              <a:rPr lang="ko-KR" altLang="en-US" dirty="0" smtClean="0"/>
              <a:t>헤어지다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교과서 덮고 외우고 쓰고 말하기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교과서 덮고 음성강의파일 듣기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교과서레이싱</a:t>
            </a:r>
            <a:r>
              <a:rPr lang="en-US" altLang="ko-KR" dirty="0" smtClean="0"/>
              <a:t>(</a:t>
            </a:r>
            <a:r>
              <a:rPr lang="ko-KR" altLang="en-US" dirty="0" smtClean="0"/>
              <a:t>테런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69. </a:t>
            </a:r>
            <a:r>
              <a:rPr lang="ko-KR" altLang="en-US" dirty="0" smtClean="0"/>
              <a:t>교과서 등대지기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키워드 </a:t>
            </a:r>
            <a:r>
              <a:rPr lang="ko-KR" altLang="en-US" dirty="0" err="1" smtClean="0"/>
              <a:t>키쎈텐스</a:t>
            </a:r>
            <a:r>
              <a:rPr lang="ko-KR" altLang="en-US" dirty="0" smtClean="0"/>
              <a:t> 학습하기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과목별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쪽 단위 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분 요약구술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&lt;Yes</a:t>
            </a:r>
            <a:r>
              <a:rPr lang="ko-KR" altLang="en-US" dirty="0" smtClean="0"/>
              <a:t>북 </a:t>
            </a:r>
            <a:r>
              <a:rPr lang="ko-KR" altLang="en-US" dirty="0" err="1" smtClean="0"/>
              <a:t>북러닝</a:t>
            </a:r>
            <a:r>
              <a:rPr lang="ko-KR" altLang="en-US" dirty="0" smtClean="0"/>
              <a:t> 벤치마킹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주제별 공통점 차이점 </a:t>
            </a:r>
            <a:r>
              <a:rPr lang="ko-KR" altLang="en-US" dirty="0" err="1" smtClean="0"/>
              <a:t>스크리닝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교과서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 다배역입장 변호 설득 추리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 반영창의비판적 연극하기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70. </a:t>
            </a:r>
            <a:r>
              <a:rPr lang="ko-KR" altLang="en-US" dirty="0" smtClean="0"/>
              <a:t>습관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건망증</a:t>
            </a:r>
            <a:r>
              <a:rPr lang="en-US" altLang="ko-KR" dirty="0" smtClean="0"/>
              <a:t>,</a:t>
            </a:r>
            <a:r>
              <a:rPr lang="ko-KR" altLang="en-US" dirty="0" smtClean="0"/>
              <a:t>학습치매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요양보호사</a:t>
            </a:r>
            <a:r>
              <a:rPr lang="ko-KR" altLang="en-US" dirty="0" smtClean="0"/>
              <a:t>  의사  간호사  치료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세월유수   격세지감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구슬이 서 말이라도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다 된 공부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건강관리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나비효과</a:t>
            </a:r>
            <a:r>
              <a:rPr lang="en-US" altLang="ko-KR" dirty="0" smtClean="0"/>
              <a:t>&lt;&lt;&lt; </a:t>
            </a:r>
            <a:r>
              <a:rPr lang="ko-KR" altLang="en-US" dirty="0" smtClean="0"/>
              <a:t>돼지 목에 진주목걸이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i="1" u="sng" dirty="0" smtClean="0">
                <a:solidFill>
                  <a:srgbClr val="002060"/>
                </a:solidFill>
                <a:hlinkClick r:id="rId2"/>
              </a:rPr>
              <a:t>전국의</a:t>
            </a:r>
            <a:r>
              <a:rPr lang="ko-KR" altLang="en-US" b="1" i="1" u="sng" dirty="0" smtClean="0">
                <a:solidFill>
                  <a:srgbClr val="002060"/>
                </a:solidFill>
                <a:hlinkClick r:id="rId2"/>
              </a:rPr>
              <a:t> 교육과 함께 하는 종합교육정보시스템</a:t>
            </a:r>
            <a:endParaRPr lang="ko-KR" altLang="en-US" dirty="0" smtClean="0">
              <a:solidFill>
                <a:srgbClr val="002060"/>
              </a:solidFill>
            </a:endParaRPr>
          </a:p>
          <a:p>
            <a:r>
              <a:rPr lang="ko-KR" altLang="en-US" b="1" i="1" dirty="0" smtClean="0">
                <a:solidFill>
                  <a:srgbClr val="002060"/>
                </a:solidFill>
              </a:rPr>
              <a:t> </a:t>
            </a:r>
            <a:r>
              <a:rPr lang="en-US" altLang="ko-KR" b="1" i="1" u="sng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en-US" altLang="ko-KR" b="1" i="1" u="sng" dirty="0" smtClean="0">
                <a:solidFill>
                  <a:srgbClr val="002060"/>
                </a:solidFill>
                <a:hlinkClick r:id="rId2"/>
              </a:rPr>
              <a:t>://kimgiyoung.com.ne.kr/eduinfm.html</a:t>
            </a:r>
            <a:endParaRPr lang="ko-KR" altLang="en-US" dirty="0" smtClean="0">
              <a:solidFill>
                <a:srgbClr val="002060"/>
              </a:solidFill>
            </a:endParaRPr>
          </a:p>
          <a:p>
            <a:r>
              <a:rPr lang="ko-KR" altLang="en-US" b="1" i="1" dirty="0" smtClean="0"/>
              <a:t>  </a:t>
            </a:r>
            <a:endParaRPr lang="en-US" altLang="ko-KR" b="1" i="1" dirty="0" smtClean="0"/>
          </a:p>
          <a:p>
            <a:r>
              <a:rPr lang="ko-KR" altLang="en-US" dirty="0" err="1" smtClean="0"/>
              <a:t>초중고</a:t>
            </a:r>
            <a:r>
              <a:rPr lang="ko-KR" altLang="en-US" dirty="0" smtClean="0"/>
              <a:t> 전과목 무료 학습사이트 한국교원단체 총연합회 추천교수학습자료실</a:t>
            </a:r>
          </a:p>
          <a:p>
            <a:r>
              <a:rPr lang="ko-KR" altLang="en-US" b="1" i="1" dirty="0" smtClean="0"/>
              <a:t> </a:t>
            </a:r>
            <a:r>
              <a:rPr lang="ko-KR" altLang="en-US" dirty="0" smtClean="0"/>
              <a:t> </a:t>
            </a:r>
            <a:r>
              <a:rPr lang="en-US" altLang="ko-KR" sz="2000" b="1" dirty="0" smtClean="0">
                <a:hlinkClick r:id="rId3"/>
              </a:rPr>
              <a:t>http://support.kfta.or.kr/user/main/main.asp</a:t>
            </a:r>
            <a:endParaRPr lang="en-US" altLang="ko-KR" sz="2000" dirty="0" smtClean="0"/>
          </a:p>
          <a:p>
            <a:r>
              <a:rPr lang="en-US" altLang="ko-KR" sz="2000" b="1" dirty="0" smtClean="0">
                <a:hlinkClick r:id="rId4"/>
              </a:rPr>
              <a:t>http</a:t>
            </a:r>
            <a:r>
              <a:rPr lang="en-US" altLang="ko-KR" sz="2000" b="1" dirty="0" smtClean="0">
                <a:hlinkClick r:id="rId4"/>
              </a:rPr>
              <a:t>://support.kfta.or.kr/user/professor/edulink.asp</a:t>
            </a:r>
            <a:endParaRPr lang="en-US" altLang="ko-KR" sz="2000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국가지식포털 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5"/>
              </a:rPr>
              <a:t>https://</a:t>
            </a:r>
            <a:r>
              <a:rPr lang="en-US" altLang="ko-KR" b="1" dirty="0" smtClean="0">
                <a:hlinkClick r:id="rId5"/>
              </a:rPr>
              <a:t>www.knowledge.go.kr/main.jsp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교사 커뮤니티 사이트 </a:t>
            </a:r>
            <a:endParaRPr lang="ko-KR" altLang="en-US" dirty="0" smtClean="0"/>
          </a:p>
          <a:p>
            <a:r>
              <a:rPr lang="en-US" altLang="ko-KR" b="1" dirty="0" smtClean="0">
                <a:hlinkClick r:id="rId6"/>
              </a:rPr>
              <a:t>http://</a:t>
            </a:r>
            <a:r>
              <a:rPr lang="en-US" altLang="ko-KR" b="1" dirty="0" smtClean="0">
                <a:hlinkClick r:id="rId6"/>
              </a:rPr>
              <a:t>eduict.org/edu/home/eduict/bbs.php?id=link&amp;q=view&amp;uid=00000125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청소년을 위한 책 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2"/>
              </a:rPr>
              <a:t>http://www.kpec.or.kr/</a:t>
            </a:r>
            <a:endParaRPr lang="ko-KR" altLang="en-US" dirty="0" smtClean="0"/>
          </a:p>
          <a:p>
            <a:r>
              <a:rPr lang="en-US" altLang="ko-KR" b="1" dirty="0" smtClean="0">
                <a:hlinkClick r:id="rId3"/>
              </a:rPr>
              <a:t>http://</a:t>
            </a:r>
            <a:r>
              <a:rPr lang="en-US" altLang="ko-KR" b="1" dirty="0" smtClean="0">
                <a:hlinkClick r:id="rId3"/>
              </a:rPr>
              <a:t>www.kpec.or.kr/webzine/html/view2.asp</a:t>
            </a:r>
            <a:endParaRPr lang="ko-KR" altLang="en-US" dirty="0" smtClean="0">
              <a:hlinkClick r:id="rId3"/>
            </a:endParaRPr>
          </a:p>
          <a:p>
            <a:endParaRPr lang="en-US" altLang="ko-KR" dirty="0" smtClean="0"/>
          </a:p>
          <a:p>
            <a:r>
              <a:rPr lang="ko-KR" altLang="en-US" b="1" dirty="0" smtClean="0"/>
              <a:t>청소년 권장 사이트 </a:t>
            </a:r>
            <a:endParaRPr lang="en-US" altLang="ko-KR" b="1" dirty="0" smtClean="0"/>
          </a:p>
          <a:p>
            <a:r>
              <a:rPr lang="ko-KR" altLang="en-US" dirty="0" smtClean="0"/>
              <a:t>     </a:t>
            </a:r>
            <a:r>
              <a:rPr lang="en-US" altLang="ko-KR" b="1" dirty="0" smtClean="0">
                <a:hlinkClick r:id="rId4"/>
              </a:rPr>
              <a:t>http://www.iteennet.or.kr</a:t>
            </a:r>
            <a:r>
              <a:rPr lang="en-US" altLang="ko-KR" b="1" dirty="0" smtClean="0">
                <a:hlinkClick r:id="rId4"/>
              </a:rPr>
              <a:t>/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  </a:t>
            </a:r>
            <a:r>
              <a:rPr lang="ko-KR" altLang="en-US" b="1" dirty="0" smtClean="0"/>
              <a:t>  </a:t>
            </a:r>
            <a:r>
              <a:rPr lang="en-US" altLang="ko-KR" b="1" dirty="0" smtClean="0">
                <a:hlinkClick r:id="rId5"/>
              </a:rPr>
              <a:t>http://ok1318.pe.kr</a:t>
            </a:r>
            <a:r>
              <a:rPr lang="en-US" altLang="ko-KR" b="1" dirty="0" smtClean="0">
                <a:hlinkClick r:id="rId5"/>
              </a:rPr>
              <a:t>/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    </a:t>
            </a:r>
            <a:r>
              <a:rPr lang="en-US" altLang="ko-KR" b="1" dirty="0" smtClean="0">
                <a:hlinkClick r:id="rId6"/>
              </a:rPr>
              <a:t>http://teencast.net</a:t>
            </a:r>
            <a:r>
              <a:rPr lang="en-US" altLang="ko-KR" b="1" dirty="0" smtClean="0">
                <a:hlinkClick r:id="rId6"/>
              </a:rPr>
              <a:t>/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1318 </a:t>
            </a:r>
            <a:r>
              <a:rPr lang="ko-KR" altLang="en-US" b="1" dirty="0" smtClean="0"/>
              <a:t>교육뉴스 사이트 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     </a:t>
            </a:r>
            <a:r>
              <a:rPr lang="en-US" altLang="ko-KR" b="1" dirty="0" smtClean="0">
                <a:hlinkClick r:id="rId7"/>
              </a:rPr>
              <a:t>http://www.1318news.com/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smtClean="0"/>
              <a:t>생활 속에 살아 있는 </a:t>
            </a:r>
            <a:r>
              <a:rPr lang="ko-KR" altLang="en-US" b="1" dirty="0" err="1" smtClean="0"/>
              <a:t>법교육</a:t>
            </a:r>
            <a:r>
              <a:rPr lang="ko-KR" altLang="en-US" b="1" dirty="0" smtClean="0"/>
              <a:t> 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       </a:t>
            </a:r>
            <a:r>
              <a:rPr lang="en-US" altLang="ko-KR" b="1" dirty="0" smtClean="0">
                <a:hlinkClick r:id="rId2"/>
              </a:rPr>
              <a:t>http://lawedu.go.kr/</a:t>
            </a:r>
            <a:endParaRPr lang="ko-KR" altLang="en-US" dirty="0" smtClean="0"/>
          </a:p>
          <a:p>
            <a:r>
              <a:rPr lang="ko-KR" altLang="en-US" dirty="0" smtClean="0"/>
              <a:t>  </a:t>
            </a:r>
          </a:p>
          <a:p>
            <a:r>
              <a:rPr lang="en-US" altLang="ko-KR" b="1" dirty="0" smtClean="0"/>
              <a:t> </a:t>
            </a:r>
            <a:r>
              <a:rPr lang="ko-KR" altLang="en-US" b="1" dirty="0" smtClean="0"/>
              <a:t>에너지 절약 </a:t>
            </a:r>
            <a:r>
              <a:rPr lang="en-US" altLang="ko-KR" b="1" dirty="0" smtClean="0"/>
              <a:t>100</a:t>
            </a:r>
            <a:r>
              <a:rPr lang="ko-KR" altLang="en-US" b="1" dirty="0" smtClean="0"/>
              <a:t>만 가구 운동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  </a:t>
            </a:r>
            <a:r>
              <a:rPr lang="en-US" altLang="ko-KR" b="1" dirty="0" smtClean="0">
                <a:hlinkClick r:id="rId3"/>
              </a:rPr>
              <a:t>http://www.100.or.kr/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en-US" altLang="ko-KR" b="1" dirty="0" smtClean="0"/>
              <a:t>5</a:t>
            </a:r>
            <a:r>
              <a:rPr lang="ko-KR" altLang="en-US" b="1" dirty="0" smtClean="0"/>
              <a:t>차원 전면교육연구원 </a:t>
            </a:r>
            <a:r>
              <a:rPr lang="en-US" altLang="ko-KR" b="1" dirty="0" smtClean="0">
                <a:hlinkClick r:id="rId4"/>
              </a:rPr>
              <a:t>http://www.diamond-collar.org/</a:t>
            </a:r>
            <a:r>
              <a:rPr lang="ko-KR" altLang="en-US" b="1" dirty="0" smtClean="0"/>
              <a:t> 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DIA </a:t>
            </a:r>
            <a:r>
              <a:rPr lang="ko-KR" altLang="en-US" b="1" dirty="0" smtClean="0"/>
              <a:t>인재교육  </a:t>
            </a:r>
            <a:r>
              <a:rPr lang="en-US" altLang="ko-KR" b="1" dirty="0" smtClean="0">
                <a:hlinkClick r:id="rId5"/>
              </a:rPr>
              <a:t>http://www.5edu.org</a:t>
            </a:r>
            <a:r>
              <a:rPr lang="en-US" altLang="ko-KR" b="1" dirty="0" smtClean="0">
                <a:hlinkClick r:id="rId5"/>
              </a:rPr>
              <a:t>/</a:t>
            </a:r>
            <a:endParaRPr lang="ko-KR" altLang="en-US" dirty="0" smtClean="0">
              <a:hlinkClick r:id="rId5"/>
            </a:endParaRP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 smtClean="0"/>
              <a:t>맘스쿨</a:t>
            </a:r>
            <a:r>
              <a:rPr lang="ko-KR" altLang="en-US" b="1" dirty="0" smtClean="0"/>
              <a:t>  </a:t>
            </a:r>
            <a:r>
              <a:rPr lang="en-US" altLang="ko-KR" b="1" dirty="0" smtClean="0">
                <a:hlinkClick r:id="rId2"/>
              </a:rPr>
              <a:t>http://www.momschool.co.kr</a:t>
            </a:r>
            <a:r>
              <a:rPr lang="en-US" altLang="ko-KR" b="1" dirty="0" smtClean="0">
                <a:hlinkClick r:id="rId2"/>
              </a:rPr>
              <a:t>/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자기주도학습</a:t>
            </a:r>
            <a:r>
              <a:rPr lang="en-US" altLang="ko-KR" b="1" dirty="0" smtClean="0"/>
              <a:t> </a:t>
            </a:r>
            <a:r>
              <a:rPr lang="en-US" altLang="ko-KR" b="1" dirty="0" smtClean="0">
                <a:hlinkClick r:id="rId3"/>
              </a:rPr>
              <a:t>http://www.lampstudy.co.kr/</a:t>
            </a:r>
            <a:endParaRPr lang="ko-KR" altLang="en-US" dirty="0" smtClean="0"/>
          </a:p>
          <a:p>
            <a:r>
              <a:rPr lang="ko-KR" altLang="en-US" b="1" dirty="0" smtClean="0"/>
              <a:t>             </a:t>
            </a:r>
            <a:r>
              <a:rPr lang="en-US" altLang="ko-KR" b="1" dirty="0" smtClean="0">
                <a:hlinkClick r:id="rId4"/>
              </a:rPr>
              <a:t>http://www.study-map.com/</a:t>
            </a:r>
            <a:endParaRPr lang="ko-KR" altLang="en-US" dirty="0" smtClean="0"/>
          </a:p>
          <a:p>
            <a:r>
              <a:rPr lang="ko-KR" altLang="en-US" b="1" dirty="0" smtClean="0"/>
              <a:t>             </a:t>
            </a:r>
            <a:r>
              <a:rPr lang="en-US" altLang="ko-KR" b="1" dirty="0" smtClean="0">
                <a:hlinkClick r:id="rId5"/>
              </a:rPr>
              <a:t>http://www.mindmaps.or.kr/</a:t>
            </a:r>
            <a:endParaRPr lang="ko-KR" altLang="en-US" dirty="0" smtClean="0"/>
          </a:p>
          <a:p>
            <a:r>
              <a:rPr lang="ko-KR" altLang="en-US" b="1" dirty="0" smtClean="0"/>
              <a:t>         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   </a:t>
            </a:r>
            <a:r>
              <a:rPr lang="en-US" altLang="ko-KR" b="1" dirty="0" smtClean="0">
                <a:hlinkClick r:id="rId6"/>
              </a:rPr>
              <a:t>http://www.sjefl.or.kr</a:t>
            </a:r>
            <a:r>
              <a:rPr lang="en-US" altLang="ko-KR" b="1" dirty="0" smtClean="0">
                <a:hlinkClick r:id="rId6"/>
              </a:rPr>
              <a:t>/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공부기술</a:t>
            </a:r>
            <a:r>
              <a:rPr lang="en-US" altLang="ko-KR" b="1" dirty="0" smtClean="0"/>
              <a:t>,  </a:t>
            </a:r>
            <a:r>
              <a:rPr lang="en-US" altLang="ko-KR" b="1" dirty="0" smtClean="0">
                <a:hlinkClick r:id="rId7"/>
              </a:rPr>
              <a:t>http://www.ivyleague.or.kr/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한국학력평가연구원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2"/>
              </a:rPr>
              <a:t>http://www.kerei.net/</a:t>
            </a:r>
            <a:r>
              <a:rPr lang="ko-KR" altLang="en-US" b="1" dirty="0" smtClean="0"/>
              <a:t> 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err="1" smtClean="0"/>
              <a:t>대학모아</a:t>
            </a:r>
            <a:r>
              <a:rPr lang="ko-KR" altLang="en-US" dirty="0" smtClean="0"/>
              <a:t>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3"/>
              </a:rPr>
              <a:t>http://www.daehakmoa.com</a:t>
            </a:r>
            <a:r>
              <a:rPr lang="en-US" altLang="ko-KR" b="1" dirty="0" smtClean="0">
                <a:hlinkClick r:id="rId3"/>
              </a:rPr>
              <a:t>/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err="1" smtClean="0"/>
              <a:t>에듀넷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4"/>
              </a:rPr>
              <a:t>http://www.edunet4u.net/index.jsp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KOEL(</a:t>
            </a:r>
            <a:r>
              <a:rPr lang="en-US" altLang="ko-KR" b="1" dirty="0" smtClean="0">
                <a:hlinkClick r:id="rId5"/>
              </a:rPr>
              <a:t>http://www.koel.or.kr</a:t>
            </a:r>
            <a:r>
              <a:rPr lang="en-US" altLang="ko-KR" b="1" dirty="0" smtClean="0">
                <a:hlinkClick r:id="rId5"/>
              </a:rPr>
              <a:t>/</a:t>
            </a:r>
            <a:r>
              <a:rPr lang="en-US" altLang="ko-KR" b="1" dirty="0" smtClean="0"/>
              <a:t>),</a:t>
            </a:r>
            <a:r>
              <a:rPr lang="ko-KR" altLang="en-US" dirty="0" smtClean="0"/>
              <a:t> 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수퍼스쿨</a:t>
            </a:r>
            <a:r>
              <a:rPr lang="ko-KR" altLang="en-US" dirty="0" smtClean="0"/>
              <a:t> </a:t>
            </a:r>
            <a:r>
              <a:rPr lang="en-US" altLang="ko-KR" b="1" dirty="0" smtClean="0">
                <a:hlinkClick r:id="rId6"/>
              </a:rPr>
              <a:t>http</a:t>
            </a:r>
            <a:r>
              <a:rPr lang="en-US" altLang="ko-KR" b="1" dirty="0" smtClean="0">
                <a:hlinkClick r:id="rId6"/>
              </a:rPr>
              <a:t>://superschool.co.kr</a:t>
            </a:r>
            <a:r>
              <a:rPr lang="en-US" altLang="ko-KR" b="1" dirty="0" smtClean="0">
                <a:hlinkClick r:id="rId6"/>
              </a:rPr>
              <a:t>/</a:t>
            </a:r>
            <a:endParaRPr lang="en-US" altLang="ko-KR" b="1" dirty="0" smtClean="0"/>
          </a:p>
          <a:p>
            <a:endParaRPr lang="en-US" altLang="ko-KR" dirty="0" smtClean="0"/>
          </a:p>
          <a:p>
            <a:endParaRPr lang="ko-KR" altLang="en-US" dirty="0" smtClean="0"/>
          </a:p>
          <a:p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b="1" dirty="0" smtClean="0"/>
              <a:t>50 </a:t>
            </a:r>
            <a:r>
              <a:rPr lang="ko-KR" altLang="en-US" b="1" dirty="0" smtClean="0"/>
              <a:t>전과목 학습사이트 모음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독일 교민 </a:t>
            </a:r>
            <a:r>
              <a:rPr lang="ko-KR" altLang="en-US" b="1" dirty="0" err="1" smtClean="0"/>
              <a:t>믹싱</a:t>
            </a:r>
            <a:r>
              <a:rPr lang="ko-KR" altLang="en-US" b="1" dirty="0" smtClean="0"/>
              <a:t> </a:t>
            </a:r>
            <a:endParaRPr lang="ko-KR" altLang="en-US" dirty="0" smtClean="0"/>
          </a:p>
          <a:p>
            <a:r>
              <a:rPr lang="en-US" altLang="ko-KR" b="1" dirty="0" smtClean="0">
                <a:hlinkClick r:id="rId2"/>
              </a:rPr>
              <a:t>http://</a:t>
            </a:r>
            <a:r>
              <a:rPr lang="en-US" altLang="ko-KR" b="1" dirty="0" smtClean="0">
                <a:hlinkClick r:id="rId2"/>
              </a:rPr>
              <a:t>www.kimsi.net/ganada/technote/read.cgi?board=hobby&amp;y_number=49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EBS    </a:t>
            </a:r>
            <a:r>
              <a:rPr lang="ko-KR" altLang="en-US" b="1" dirty="0" smtClean="0"/>
              <a:t>초등  </a:t>
            </a:r>
            <a:r>
              <a:rPr lang="en-US" altLang="ko-KR" b="1" dirty="0" smtClean="0">
                <a:hlinkClick r:id="rId3"/>
              </a:rPr>
              <a:t>http://www.ebs.co.kr/actions/PrimaryIntro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      중등  </a:t>
            </a:r>
            <a:r>
              <a:rPr lang="en-US" altLang="ko-KR" b="1" dirty="0" smtClean="0">
                <a:hlinkClick r:id="rId4"/>
              </a:rPr>
              <a:t>http://www.ebs.co.kr/actions/Plus2Intro</a:t>
            </a:r>
            <a:endParaRPr lang="ko-KR" altLang="en-US" dirty="0" smtClean="0"/>
          </a:p>
          <a:p>
            <a:r>
              <a:rPr lang="ko-KR" altLang="en-US" b="1" dirty="0" smtClean="0"/>
              <a:t>          한자  </a:t>
            </a:r>
            <a:r>
              <a:rPr lang="en-US" altLang="ko-KR" b="1" dirty="0" smtClean="0">
                <a:hlinkClick r:id="rId5"/>
              </a:rPr>
              <a:t>http://www.ebs.co.kr/jsp/portal/hanja/index.jsp</a:t>
            </a:r>
            <a:endParaRPr lang="ko-KR" altLang="en-US" dirty="0" smtClean="0"/>
          </a:p>
          <a:p>
            <a:r>
              <a:rPr lang="ko-KR" altLang="en-US" b="1" dirty="0" smtClean="0"/>
              <a:t>          수능  </a:t>
            </a:r>
            <a:r>
              <a:rPr lang="en-US" altLang="ko-KR" b="1" dirty="0" smtClean="0">
                <a:hlinkClick r:id="rId6"/>
              </a:rPr>
              <a:t>http://www.ebsi.co.kr/</a:t>
            </a:r>
            <a:endParaRPr lang="ko-KR" altLang="en-US" dirty="0" smtClean="0"/>
          </a:p>
          <a:p>
            <a:r>
              <a:rPr lang="ko-KR" altLang="en-US" b="1" dirty="0" smtClean="0"/>
              <a:t>         어학  </a:t>
            </a:r>
            <a:r>
              <a:rPr lang="en-US" altLang="ko-KR" b="1" dirty="0" smtClean="0">
                <a:hlinkClick r:id="rId7"/>
              </a:rPr>
              <a:t>http://www.ebs.co.kr/actions/LanguageIntro</a:t>
            </a:r>
            <a:endParaRPr lang="ko-KR" altLang="en-US" dirty="0" smtClean="0"/>
          </a:p>
          <a:p>
            <a:r>
              <a:rPr lang="ko-KR" altLang="en-US" dirty="0" smtClean="0"/>
              <a:t>       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이비에스랑</a:t>
            </a:r>
            <a:r>
              <a:rPr lang="ko-KR" altLang="en-US" b="1" dirty="0" smtClean="0"/>
              <a:t>  </a:t>
            </a:r>
            <a:r>
              <a:rPr lang="en-US" altLang="ko-KR" b="1" dirty="0" smtClean="0">
                <a:hlinkClick r:id="rId8"/>
              </a:rPr>
              <a:t>http://www.ebslang.co.kr/</a:t>
            </a:r>
            <a:endParaRPr lang="ko-KR" altLang="en-US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ko-KR" altLang="en-US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smtClean="0"/>
              <a:t>도서출판 과학기술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2"/>
              </a:rPr>
              <a:t>http://www.sciencebook.co.kr/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)</a:t>
            </a:r>
          </a:p>
          <a:p>
            <a:endParaRPr lang="ko-KR" altLang="en-US" dirty="0" smtClean="0"/>
          </a:p>
          <a:p>
            <a:r>
              <a:rPr lang="ko-KR" altLang="en-US" b="1" dirty="0" err="1" smtClean="0"/>
              <a:t>과학동아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3"/>
              </a:rPr>
              <a:t>http://www.dongascience.com/ )</a:t>
            </a:r>
            <a:r>
              <a:rPr lang="ko-KR" altLang="en-US" b="1" dirty="0" err="1" smtClean="0">
                <a:hlinkClick r:id="rId3"/>
              </a:rPr>
              <a:t>씨리즈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</a:p>
          <a:p>
            <a:r>
              <a:rPr lang="ko-KR" altLang="en-US" b="1" dirty="0" err="1" smtClean="0"/>
              <a:t>내마음의</a:t>
            </a:r>
            <a:r>
              <a:rPr lang="ko-KR" altLang="en-US" b="1" dirty="0" smtClean="0"/>
              <a:t> 노래 가곡</a:t>
            </a:r>
            <a:r>
              <a:rPr lang="en-US" altLang="ko-KR" b="1" dirty="0" smtClean="0"/>
              <a:t>: </a:t>
            </a:r>
            <a:r>
              <a:rPr lang="en-US" altLang="ko-KR" b="1" dirty="0" smtClean="0">
                <a:hlinkClick r:id="rId4"/>
              </a:rPr>
              <a:t>http://www.krsong.com/gnuboard4</a:t>
            </a:r>
            <a:r>
              <a:rPr lang="en-US" altLang="ko-KR" b="1" dirty="0" smtClean="0">
                <a:hlinkClick r:id="rId4"/>
              </a:rPr>
              <a:t>/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 </a:t>
            </a:r>
            <a:r>
              <a:rPr lang="ko-KR" altLang="en-US" b="1" dirty="0" smtClean="0"/>
              <a:t>전남중등음악사랑연구회 </a:t>
            </a:r>
            <a:r>
              <a:rPr lang="en-US" altLang="ko-KR" b="1" dirty="0" smtClean="0">
                <a:hlinkClick r:id="rId5"/>
              </a:rPr>
              <a:t>http://jnjmuse.cnei.or.kr/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여수정보과학고 </a:t>
            </a:r>
            <a:r>
              <a:rPr lang="ko-KR" altLang="en-US" sz="2400" b="1" dirty="0" smtClean="0"/>
              <a:t>조영심선생님의 </a:t>
            </a:r>
            <a:r>
              <a:rPr lang="ko-KR" altLang="en-US" sz="2400" b="1" dirty="0" smtClean="0"/>
              <a:t>팝송 </a:t>
            </a:r>
            <a:r>
              <a:rPr lang="ko-KR" altLang="en-US" sz="2400" b="1" dirty="0" smtClean="0"/>
              <a:t>    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(</a:t>
            </a:r>
            <a:r>
              <a:rPr lang="en-US" altLang="ko-KR" sz="2400" b="1" dirty="0" smtClean="0">
                <a:hlinkClick r:id="rId6"/>
              </a:rPr>
              <a:t>http://www.yosuis.hs.kr/~youngsim</a:t>
            </a:r>
            <a:r>
              <a:rPr lang="en-US" altLang="ko-KR" sz="2400" b="1" dirty="0" smtClean="0">
                <a:hlinkClick r:id="rId6"/>
              </a:rPr>
              <a:t>/</a:t>
            </a:r>
            <a:r>
              <a:rPr lang="en-US" altLang="ko-KR" sz="2400" b="1" dirty="0" smtClean="0"/>
              <a:t>)</a:t>
            </a:r>
            <a:endParaRPr lang="en-US" altLang="ko-KR" sz="2400" b="1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학습의 법칙 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노래방 절친용 </a:t>
            </a:r>
            <a:endParaRPr lang="en-US" altLang="ko-KR" dirty="0" smtClean="0"/>
          </a:p>
          <a:p>
            <a:r>
              <a:rPr lang="ko-KR" altLang="en-US" dirty="0" smtClean="0"/>
              <a:t>   노래가사 </a:t>
            </a:r>
            <a:r>
              <a:rPr lang="en-US" altLang="ko-KR" dirty="0" smtClean="0"/>
              <a:t>3,4</a:t>
            </a:r>
            <a:r>
              <a:rPr lang="ko-KR" altLang="en-US" dirty="0" smtClean="0"/>
              <a:t>절 외우듯이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음율 실은 </a:t>
            </a:r>
            <a:r>
              <a:rPr lang="ko-KR" altLang="en-US" dirty="0" err="1" smtClean="0"/>
              <a:t>암기법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하이어라키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메인 </a:t>
            </a:r>
            <a:r>
              <a:rPr lang="ko-KR" altLang="en-US" dirty="0" err="1" smtClean="0"/>
              <a:t>써브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   상위개념 하위개념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양수겹장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다짐압축복습</a:t>
            </a:r>
            <a:r>
              <a:rPr lang="en-US" altLang="ko-KR" dirty="0" smtClean="0"/>
              <a:t>,</a:t>
            </a:r>
            <a:r>
              <a:rPr lang="ko-KR" altLang="en-US" dirty="0" smtClean="0"/>
              <a:t>선수예습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err="1" smtClean="0"/>
              <a:t>뇌공학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인문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과학 통합 지식기반사회</a:t>
            </a:r>
            <a:r>
              <a:rPr lang="en-US" altLang="ko-KR" b="1" dirty="0" smtClean="0"/>
              <a:t>)   </a:t>
            </a:r>
            <a:endParaRPr lang="ko-KR" altLang="en-US" dirty="0" smtClean="0"/>
          </a:p>
          <a:p>
            <a:r>
              <a:rPr lang="ko-KR" altLang="en-US" b="1" dirty="0" smtClean="0"/>
              <a:t>              </a:t>
            </a:r>
            <a:r>
              <a:rPr lang="en-US" altLang="ko-KR" b="1" dirty="0" smtClean="0">
                <a:hlinkClick r:id="rId2"/>
              </a:rPr>
              <a:t>http://biosys.kaist.ac.kr/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          </a:t>
            </a:r>
            <a:r>
              <a:rPr lang="en-US" altLang="ko-KR" b="1" dirty="0" smtClean="0">
                <a:hlinkClick r:id="rId3"/>
              </a:rPr>
              <a:t>http://sbie.kaist.ac.kr/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        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 </a:t>
            </a:r>
            <a:r>
              <a:rPr lang="en-US" altLang="ko-KR" b="1" dirty="0" smtClean="0">
                <a:hlinkClick r:id="rId4"/>
              </a:rPr>
              <a:t>http://raphe.kaist.ac.kr/hp2008/index.html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        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 </a:t>
            </a:r>
            <a:r>
              <a:rPr lang="en-US" altLang="ko-KR" b="1" dirty="0" smtClean="0">
                <a:hlinkClick r:id="rId5"/>
              </a:rPr>
              <a:t>http://csai.yonsei.ac.kr/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        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 </a:t>
            </a:r>
            <a:r>
              <a:rPr lang="en-US" altLang="ko-KR" b="1" dirty="0" smtClean="0">
                <a:hlinkClick r:id="rId6"/>
              </a:rPr>
              <a:t>http://brain.korea.ac.kr/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          </a:t>
            </a:r>
            <a:r>
              <a:rPr lang="en-US" altLang="ko-KR" b="1" dirty="0" smtClean="0">
                <a:hlinkClick r:id="rId7"/>
              </a:rPr>
              <a:t>http://www.laxtha.com/bhbae/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          </a:t>
            </a:r>
            <a:r>
              <a:rPr lang="en-US" altLang="ko-KR" b="1" dirty="0" smtClean="0">
                <a:hlinkClick r:id="rId8"/>
              </a:rPr>
              <a:t>http://www.er.re.kr/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            </a:t>
            </a:r>
            <a:r>
              <a:rPr lang="en-US" altLang="ko-KR" b="1" dirty="0" smtClean="0">
                <a:hlinkClick r:id="rId9"/>
              </a:rPr>
              <a:t>http://www.kiiss.or.kr/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자기주도학습  </a:t>
            </a:r>
            <a:endParaRPr lang="en-US" altLang="ko-KR" b="1" dirty="0" smtClean="0"/>
          </a:p>
          <a:p>
            <a:r>
              <a:rPr lang="ko-KR" altLang="en-US" b="1" dirty="0" smtClean="0"/>
              <a:t>   </a:t>
            </a:r>
            <a:endParaRPr lang="ko-KR" altLang="en-US" dirty="0" smtClean="0"/>
          </a:p>
          <a:p>
            <a:r>
              <a:rPr lang="ko-KR" altLang="en-US" b="1" dirty="0" smtClean="0"/>
              <a:t>■ 자기주도 학습 교육방송   </a:t>
            </a:r>
            <a:r>
              <a:rPr lang="en-US" altLang="ko-KR" b="1" dirty="0" smtClean="0">
                <a:hlinkClick r:id="rId2"/>
              </a:rPr>
              <a:t>http://www.lampstudy.co.kr</a:t>
            </a:r>
            <a:r>
              <a:rPr lang="en-US" altLang="ko-KR" b="1" dirty="0" smtClean="0">
                <a:hlinkClick r:id="rId2"/>
              </a:rPr>
              <a:t>/</a:t>
            </a:r>
            <a:r>
              <a:rPr lang="en-US" altLang="ko-KR" b="1" dirty="0" smtClean="0"/>
              <a:t>,</a:t>
            </a:r>
          </a:p>
          <a:p>
            <a:endParaRPr lang="ko-KR" altLang="en-US" dirty="0" smtClean="0"/>
          </a:p>
          <a:p>
            <a:r>
              <a:rPr lang="ko-KR" altLang="en-US" b="1" dirty="0" smtClean="0"/>
              <a:t>■  공부아카데미  </a:t>
            </a:r>
            <a:r>
              <a:rPr lang="en-US" altLang="ko-KR" b="1" dirty="0" smtClean="0">
                <a:hlinkClick r:id="rId3"/>
              </a:rPr>
              <a:t>http://www.joilmin.com/</a:t>
            </a:r>
            <a:r>
              <a:rPr lang="ko-KR" altLang="en-US" dirty="0" smtClean="0"/>
              <a:t> 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■ 현근이의 자기주도 학습      </a:t>
            </a:r>
            <a:r>
              <a:rPr lang="en-US" altLang="ko-KR" b="1" dirty="0" smtClean="0">
                <a:hlinkClick r:id="rId4"/>
              </a:rPr>
              <a:t>http://www.ivyleague.or.kr</a:t>
            </a:r>
            <a:r>
              <a:rPr lang="en-US" altLang="ko-KR" b="1" dirty="0" smtClean="0">
                <a:hlinkClick r:id="rId4"/>
              </a:rPr>
              <a:t>/</a:t>
            </a:r>
            <a:r>
              <a:rPr lang="en-US" altLang="ko-KR" b="1" dirty="0" smtClean="0"/>
              <a:t>,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■대학 선배들의 경험담 </a:t>
            </a:r>
            <a:r>
              <a:rPr lang="en-US" altLang="ko-KR" b="1" dirty="0" smtClean="0"/>
              <a:t>7</a:t>
            </a:r>
            <a:r>
              <a:rPr lang="ko-KR" altLang="en-US" b="1" dirty="0" smtClean="0"/>
              <a:t>가지 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ko-KR" altLang="en-US" b="1" dirty="0" err="1" smtClean="0"/>
              <a:t>아비투스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5"/>
              </a:rPr>
              <a:t>http://www.abtoos.com/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),</a:t>
            </a:r>
            <a:r>
              <a:rPr lang="ko-KR" altLang="en-US" dirty="0" smtClean="0"/>
              <a:t> </a:t>
            </a:r>
            <a:endParaRPr lang="ko-KR" alt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b="1" dirty="0" smtClean="0"/>
              <a:t>OECD PISA </a:t>
            </a:r>
            <a:endParaRPr lang="en-US" altLang="ko-KR" dirty="0" smtClean="0"/>
          </a:p>
          <a:p>
            <a:r>
              <a:rPr lang="en-US" altLang="ko-KR" b="1" dirty="0" smtClean="0"/>
              <a:t>  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Programme</a:t>
            </a:r>
            <a:r>
              <a:rPr lang="en-US" altLang="ko-KR" b="1" dirty="0" smtClean="0"/>
              <a:t> for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International </a:t>
            </a:r>
            <a:r>
              <a:rPr lang="en-US" altLang="ko-KR" b="1" dirty="0" smtClean="0"/>
              <a:t>Student Assessment         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en-US" altLang="ko-KR" b="1" dirty="0" smtClean="0"/>
              <a:t> (OECD</a:t>
            </a:r>
            <a:r>
              <a:rPr lang="ko-KR" altLang="en-US" b="1" dirty="0" smtClean="0"/>
              <a:t>국가 학업성취도 결과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  </a:t>
            </a:r>
            <a:r>
              <a:rPr lang="en-US" altLang="ko-KR" sz="2300" b="1" dirty="0" smtClean="0"/>
              <a:t>  </a:t>
            </a:r>
            <a:r>
              <a:rPr lang="en-US" altLang="ko-KR" sz="2300" b="1" dirty="0" smtClean="0">
                <a:hlinkClick r:id="rId2"/>
              </a:rPr>
              <a:t>http://www.kice.re.kr/index.do</a:t>
            </a:r>
            <a:r>
              <a:rPr lang="en-US" altLang="ko-KR" sz="2300" b="1" dirty="0" smtClean="0"/>
              <a:t> ,</a:t>
            </a:r>
          </a:p>
          <a:p>
            <a:r>
              <a:rPr lang="en-US" altLang="ko-KR" sz="2300" b="1" dirty="0" smtClean="0"/>
              <a:t>     </a:t>
            </a:r>
            <a:r>
              <a:rPr lang="en-US" altLang="ko-KR" sz="2300" b="1" dirty="0" smtClean="0">
                <a:hlinkClick r:id="rId3"/>
              </a:rPr>
              <a:t>http://e.kice.re.kr/uploadfile/news/file/26.pdf</a:t>
            </a:r>
            <a:r>
              <a:rPr lang="en-US" altLang="ko-KR" sz="2300" b="1" dirty="0" smtClean="0"/>
              <a:t>,</a:t>
            </a:r>
          </a:p>
          <a:p>
            <a:r>
              <a:rPr lang="en-US" altLang="ko-KR" sz="2300" b="1" dirty="0" smtClean="0"/>
              <a:t>     </a:t>
            </a:r>
            <a:r>
              <a:rPr lang="en-US" altLang="ko-KR" sz="2300" b="1" dirty="0" smtClean="0">
                <a:hlinkClick r:id="rId4"/>
              </a:rPr>
              <a:t>http://www.kice.re.kr/ko/board/list.do?cPage=9&amp;menu_id=10076</a:t>
            </a:r>
            <a:r>
              <a:rPr lang="en-US" altLang="ko-KR" sz="2300" b="1" dirty="0" smtClean="0"/>
              <a:t>, </a:t>
            </a:r>
          </a:p>
          <a:p>
            <a:r>
              <a:rPr lang="en-US" altLang="ko-KR" sz="2300" b="1" dirty="0" smtClean="0"/>
              <a:t> </a:t>
            </a:r>
          </a:p>
          <a:p>
            <a:r>
              <a:rPr lang="ko-KR" altLang="en-US" b="1" dirty="0" smtClean="0"/>
              <a:t>핀란드 교육위원회</a:t>
            </a:r>
          </a:p>
          <a:p>
            <a:r>
              <a:rPr lang="en-US" altLang="ko-KR" b="1" dirty="0" smtClean="0">
                <a:hlinkClick r:id="rId5"/>
              </a:rPr>
              <a:t>http://www.oph.fi/english/frontpage.asp?path=447</a:t>
            </a:r>
            <a:r>
              <a:rPr lang="en-US" altLang="ko-KR" b="1" dirty="0" smtClean="0"/>
              <a:t>,  </a:t>
            </a:r>
          </a:p>
          <a:p>
            <a:r>
              <a:rPr lang="ko-KR" altLang="en-US" b="1" dirty="0" smtClean="0"/>
              <a:t>핀란드한인회  </a:t>
            </a:r>
            <a:r>
              <a:rPr lang="en-US" altLang="ko-KR" b="1" dirty="0" smtClean="0">
                <a:hlinkClick r:id="rId6"/>
              </a:rPr>
              <a:t>http://www.finnkorea.com/ 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■ 민성원의 공부원리</a:t>
            </a:r>
            <a:endParaRPr lang="ko-KR" altLang="en-US" dirty="0" smtClean="0"/>
          </a:p>
          <a:p>
            <a:r>
              <a:rPr lang="ko-KR" altLang="en-US" dirty="0" smtClean="0"/>
              <a:t>     </a:t>
            </a:r>
            <a:r>
              <a:rPr lang="en-US" altLang="ko-KR" b="1" u="sng" dirty="0" smtClean="0">
                <a:hlinkClick r:id="rId2"/>
              </a:rPr>
              <a:t>http://www.motivation.co.kr/overview_rainbow01.html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 </a:t>
            </a:r>
            <a:endParaRPr lang="en-US" altLang="ko-KR" dirty="0" smtClean="0"/>
          </a:p>
          <a:p>
            <a:r>
              <a:rPr lang="ko-KR" altLang="en-US" b="1" dirty="0" smtClean="0"/>
              <a:t>■ 단체로  자신감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공부 습관  숙박체험</a:t>
            </a:r>
            <a:endParaRPr lang="ko-KR" altLang="en-US" dirty="0" smtClean="0"/>
          </a:p>
          <a:p>
            <a:r>
              <a:rPr lang="ko-KR" altLang="en-US" b="1" dirty="0" smtClean="0"/>
              <a:t>   인성스쿨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3"/>
              </a:rPr>
              <a:t>http://www.insungschool.co.kr/</a:t>
            </a:r>
            <a:r>
              <a:rPr lang="en-US" altLang="ko-KR" b="1" dirty="0" smtClean="0"/>
              <a:t>),</a:t>
            </a:r>
            <a:r>
              <a:rPr lang="ko-KR" altLang="en-US" dirty="0" smtClean="0"/>
              <a:t> 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/>
              <a:t>■ 공신</a:t>
            </a:r>
            <a:r>
              <a:rPr lang="en-US" altLang="ko-KR" b="1" dirty="0" smtClean="0"/>
              <a:t>&lt; </a:t>
            </a:r>
            <a:r>
              <a:rPr lang="ko-KR" altLang="en-US" b="1" dirty="0" err="1" smtClean="0"/>
              <a:t>열공교실</a:t>
            </a:r>
            <a:r>
              <a:rPr lang="en-US" altLang="ko-KR" b="1" dirty="0" smtClean="0"/>
              <a:t>&lt; </a:t>
            </a:r>
            <a:r>
              <a:rPr lang="ko-KR" altLang="en-US" b="1" dirty="0" smtClean="0"/>
              <a:t>나의 공부칼럼</a:t>
            </a:r>
            <a:endParaRPr lang="ko-KR" altLang="en-US" dirty="0" smtClean="0"/>
          </a:p>
          <a:p>
            <a:r>
              <a:rPr lang="ko-KR" altLang="en-US" dirty="0" smtClean="0"/>
              <a:t>     </a:t>
            </a:r>
            <a:r>
              <a:rPr lang="en-US" altLang="ko-KR" b="1" u="sng" dirty="0" smtClean="0">
                <a:hlinkClick r:id="rId4"/>
              </a:rPr>
              <a:t>http://gongsin.com/zbxe/knowhows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     </a:t>
            </a:r>
            <a:r>
              <a:rPr lang="en-US" altLang="ko-KR" b="1" u="sng" dirty="0" smtClean="0">
                <a:hlinkClick r:id="rId5"/>
              </a:rPr>
              <a:t>http://gongsin.com/zbxe/gongsin_colum</a:t>
            </a:r>
            <a:r>
              <a:rPr lang="en-US" altLang="ko-KR" dirty="0" smtClean="0"/>
              <a:t>, </a:t>
            </a:r>
          </a:p>
          <a:p>
            <a:r>
              <a:rPr lang="en-US" altLang="ko-KR" dirty="0" smtClean="0"/>
              <a:t>  </a:t>
            </a:r>
          </a:p>
          <a:p>
            <a:r>
              <a:rPr lang="ko-KR" altLang="en-US" b="1" dirty="0" smtClean="0"/>
              <a:t>■ 아이를 살리는 공부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아이를 죽이는 공부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u="sng" dirty="0" smtClean="0">
                <a:hlinkClick r:id="rId6"/>
              </a:rPr>
              <a:t>http://cafe.naver.com/thenanbiz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 smtClean="0"/>
              <a:t>강력완소</a:t>
            </a:r>
            <a:r>
              <a:rPr lang="ko-KR" altLang="en-US" b="1" dirty="0" smtClean="0"/>
              <a:t> 스쿨플러스 포탈</a:t>
            </a:r>
            <a:endParaRPr lang="ko-KR" altLang="en-US" dirty="0" smtClean="0"/>
          </a:p>
          <a:p>
            <a:r>
              <a:rPr lang="ko-KR" altLang="en-US" b="1" dirty="0" smtClean="0"/>
              <a:t>   </a:t>
            </a:r>
            <a:r>
              <a:rPr lang="en-US" altLang="ko-KR" b="1" dirty="0" smtClean="0"/>
              <a:t> </a:t>
            </a:r>
            <a:r>
              <a:rPr lang="en-US" altLang="ko-KR" b="1" dirty="0" smtClean="0">
                <a:hlinkClick r:id="rId2"/>
              </a:rPr>
              <a:t>http://</a:t>
            </a:r>
            <a:r>
              <a:rPr lang="en-US" altLang="ko-KR" b="1" dirty="0" smtClean="0">
                <a:hlinkClick r:id="rId2"/>
              </a:rPr>
              <a:t>ipco.byus.net/tech/iboard.php</a:t>
            </a:r>
            <a:r>
              <a:rPr lang="en-US" altLang="ko-KR" b="1" dirty="0" smtClean="0"/>
              <a:t>  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@ </a:t>
            </a:r>
            <a:r>
              <a:rPr lang="ko-KR" altLang="en-US" b="1" dirty="0" smtClean="0"/>
              <a:t>초 </a:t>
            </a:r>
            <a:r>
              <a:rPr lang="en-US" altLang="ko-KR" b="1" dirty="0" smtClean="0"/>
              <a:t>5,6</a:t>
            </a:r>
            <a:r>
              <a:rPr lang="ko-KR" altLang="en-US" b="1" dirty="0" smtClean="0"/>
              <a:t>학년 지식채널 </a:t>
            </a:r>
            <a:r>
              <a:rPr lang="en-US" altLang="ko-KR" b="1" dirty="0" smtClean="0">
                <a:hlinkClick r:id="rId3"/>
              </a:rPr>
              <a:t>http://www.coolearning.net/e/</a:t>
            </a:r>
            <a:endParaRPr lang="ko-KR" altLang="en-US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/>
              <a:t>@ </a:t>
            </a:r>
            <a:r>
              <a:rPr lang="ko-KR" altLang="en-US" b="1" dirty="0" smtClean="0"/>
              <a:t>세계 </a:t>
            </a:r>
            <a:r>
              <a:rPr lang="en-US" altLang="ko-KR" b="1" dirty="0" smtClean="0"/>
              <a:t>6000</a:t>
            </a:r>
            <a:r>
              <a:rPr lang="ko-KR" altLang="en-US" b="1" dirty="0" smtClean="0"/>
              <a:t>대 대학</a:t>
            </a:r>
            <a:r>
              <a:rPr lang="en-US" altLang="ko-KR" b="1" dirty="0" smtClean="0"/>
              <a:t>+</a:t>
            </a:r>
            <a:r>
              <a:rPr lang="ko-KR" altLang="en-US" b="1" dirty="0" err="1" smtClean="0"/>
              <a:t>대륙별</a:t>
            </a:r>
            <a:r>
              <a:rPr lang="ko-KR" altLang="en-US" b="1" dirty="0" smtClean="0"/>
              <a:t> 순위 </a:t>
            </a:r>
            <a:endParaRPr lang="ko-KR" altLang="en-US" dirty="0" smtClean="0"/>
          </a:p>
          <a:p>
            <a:r>
              <a:rPr lang="ko-KR" altLang="en-US" b="1" dirty="0" smtClean="0"/>
              <a:t>            </a:t>
            </a:r>
            <a:r>
              <a:rPr lang="en-US" altLang="ko-KR" b="1" dirty="0" smtClean="0">
                <a:hlinkClick r:id="rId4"/>
              </a:rPr>
              <a:t>http</a:t>
            </a:r>
            <a:r>
              <a:rPr lang="en-US" altLang="ko-KR" b="1" dirty="0" smtClean="0">
                <a:hlinkClick r:id="rId4"/>
              </a:rPr>
              <a:t>://www.webometrics.info</a:t>
            </a:r>
            <a:r>
              <a:rPr lang="en-US" altLang="ko-KR" b="1" dirty="0" smtClean="0">
                <a:hlinkClick r:id="rId4"/>
              </a:rPr>
              <a:t>/</a:t>
            </a:r>
            <a:endParaRPr lang="en-US" altLang="ko-KR" b="1" dirty="0" smtClean="0"/>
          </a:p>
          <a:p>
            <a:endParaRPr lang="en-US" altLang="ko-KR" b="1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유익한  포털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수학관련 사이트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서로 담았는지 중복되는 것도 있네요</a:t>
            </a:r>
            <a:r>
              <a:rPr lang="en-US" altLang="ko-KR" b="1" dirty="0" smtClean="0"/>
              <a:t>!) &gt;</a:t>
            </a:r>
            <a:endParaRPr lang="ko-KR" altLang="en-US" dirty="0" smtClean="0"/>
          </a:p>
          <a:p>
            <a:r>
              <a:rPr lang="ko-KR" altLang="en-US" dirty="0" smtClean="0"/>
              <a:t>    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2"/>
              </a:rPr>
              <a:t>http://user.chollian.net/~geunnam/shklitnsit.htm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3"/>
              </a:rPr>
              <a:t>http://user.chollian.net/~mathland/ha_math.htm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4"/>
              </a:rPr>
              <a:t>http://www.mathlove.org/doc/links/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b="1" dirty="0" smtClean="0"/>
              <a:t>    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5"/>
              </a:rPr>
              <a:t>http://blog.daum.net/pmg905/6497680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6"/>
              </a:rPr>
              <a:t>http://mathtown.pe.kr/K04/k04k1.htm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7"/>
              </a:rPr>
              <a:t>http://math.khu.ac.kr/about/aboutlink.html&gt; 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   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8"/>
              </a:rPr>
              <a:t>http://pythagoras0.springnote.com/pages/1922438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9"/>
              </a:rPr>
              <a:t>http://www.kimglish.com/mathematics.html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10"/>
              </a:rPr>
              <a:t>http://math.dicnote.com/bbs/board.php?bo_table=math_other&amp;wr_id=7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11"/>
              </a:rPr>
              <a:t>http://blog.mathclub.kr/1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b="1" dirty="0" smtClean="0"/>
              <a:t>    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12"/>
              </a:rPr>
              <a:t>http://www.mathedu.or.kr/source/Sites/mathsites.htm</a:t>
            </a:r>
            <a:r>
              <a:rPr lang="en-US" altLang="ko-KR" b="1" dirty="0" smtClean="0"/>
              <a:t>&gt;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  ** </a:t>
            </a:r>
            <a:r>
              <a:rPr lang="ko-KR" altLang="en-US" b="1" dirty="0" err="1" smtClean="0"/>
              <a:t>네띠앙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천리안 자료는 요청불가 사이트가 많이 있네요</a:t>
            </a:r>
            <a:r>
              <a:rPr lang="en-US" altLang="ko-KR" b="1" dirty="0" smtClean="0"/>
              <a:t>! </a:t>
            </a:r>
            <a:r>
              <a:rPr lang="ko-KR" altLang="en-US" dirty="0" smtClean="0"/>
              <a:t>  </a:t>
            </a:r>
            <a:endParaRPr lang="ko-KR" alt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sz="3100" b="1" dirty="0" smtClean="0"/>
              <a:t>유익한  </a:t>
            </a:r>
            <a:r>
              <a:rPr lang="ko-KR" altLang="en-US" sz="3100" b="1" dirty="0" smtClean="0"/>
              <a:t>포털 </a:t>
            </a:r>
            <a:r>
              <a:rPr lang="ko-KR" altLang="en-US" sz="3100" b="1" dirty="0" smtClean="0"/>
              <a:t>사이트</a:t>
            </a:r>
            <a:r>
              <a:rPr lang="en-US" altLang="ko-KR" sz="3100" b="1" dirty="0" smtClean="0"/>
              <a:t>&lt; ICT</a:t>
            </a:r>
            <a:r>
              <a:rPr lang="ko-KR" altLang="en-US" sz="3100" b="1" dirty="0" smtClean="0"/>
              <a:t>활용</a:t>
            </a:r>
            <a:r>
              <a:rPr lang="en-US" altLang="ko-KR" sz="3100" b="1" dirty="0" smtClean="0"/>
              <a:t>:</a:t>
            </a:r>
            <a:r>
              <a:rPr lang="ko-KR" altLang="en-US" sz="3100" b="1" dirty="0" smtClean="0"/>
              <a:t>그래픽</a:t>
            </a:r>
            <a:r>
              <a:rPr lang="en-US" altLang="ko-KR" sz="3100" b="1" dirty="0" smtClean="0"/>
              <a:t>,</a:t>
            </a:r>
            <a:r>
              <a:rPr lang="ko-KR" altLang="en-US" sz="3100" b="1" dirty="0" err="1" smtClean="0"/>
              <a:t>플래쉬</a:t>
            </a:r>
            <a:r>
              <a:rPr lang="en-US" altLang="ko-KR" sz="3100" b="1" dirty="0" smtClean="0"/>
              <a:t>(PPT)</a:t>
            </a:r>
            <a:r>
              <a:rPr lang="ko-KR" altLang="en-US" sz="3100" b="1" dirty="0" smtClean="0"/>
              <a:t>수학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▣ 인터넷수학여행  </a:t>
            </a:r>
            <a:r>
              <a:rPr lang="en-US" altLang="ko-KR" b="1" u="sng" dirty="0" smtClean="0">
                <a:hlinkClick r:id="rId2"/>
              </a:rPr>
              <a:t>http://www.mathkoo.com/</a:t>
            </a:r>
            <a:r>
              <a:rPr lang="ko-KR" altLang="en-US" b="1" dirty="0" smtClean="0"/>
              <a:t>   </a:t>
            </a:r>
          </a:p>
          <a:p>
            <a:r>
              <a:rPr lang="ko-KR" altLang="en-US" b="1" dirty="0" smtClean="0"/>
              <a:t>▣ </a:t>
            </a:r>
            <a:r>
              <a:rPr lang="ko-KR" altLang="en-US" b="1" dirty="0" err="1" smtClean="0"/>
              <a:t>초중고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에듀넷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3"/>
              </a:rPr>
              <a:t>http://www.edunet4u.net/index.jsp</a:t>
            </a:r>
            <a:r>
              <a:rPr lang="en-US" altLang="ko-KR" b="1" dirty="0" smtClean="0"/>
              <a:t>),  </a:t>
            </a:r>
            <a:endParaRPr lang="ko-KR" altLang="en-US" b="1" dirty="0" smtClean="0"/>
          </a:p>
          <a:p>
            <a:r>
              <a:rPr lang="ko-KR" altLang="en-US" b="1" dirty="0" smtClean="0"/>
              <a:t>▣ 공주대 중학수학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수학용어사전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중등 예상문제</a:t>
            </a:r>
            <a:r>
              <a:rPr lang="en-US" altLang="ko-KR" b="1" dirty="0" smtClean="0"/>
              <a:t>),</a:t>
            </a:r>
            <a:endParaRPr lang="ko-KR" altLang="en-US" b="1" dirty="0" smtClean="0"/>
          </a:p>
          <a:p>
            <a:r>
              <a:rPr lang="ko-KR" altLang="en-US" b="1" dirty="0" smtClean="0"/>
              <a:t>            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4"/>
              </a:rPr>
              <a:t>http://math.kongju.ac.kr/math/</a:t>
            </a:r>
            <a:r>
              <a:rPr lang="en-US" altLang="ko-KR" b="1" dirty="0" smtClean="0"/>
              <a:t>&gt;,     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공주대 </a:t>
            </a:r>
            <a:r>
              <a:rPr lang="ko-KR" altLang="en-US" b="1" dirty="0" smtClean="0"/>
              <a:t>중학과학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과학용어사전</a:t>
            </a:r>
            <a:r>
              <a:rPr lang="en-US" altLang="ko-KR" b="1" dirty="0" smtClean="0"/>
              <a:t>: + </a:t>
            </a:r>
            <a:r>
              <a:rPr lang="ko-KR" altLang="en-US" b="1" dirty="0" smtClean="0"/>
              <a:t>고교과학</a:t>
            </a:r>
            <a:r>
              <a:rPr lang="en-US" altLang="ko-KR" b="1" dirty="0" smtClean="0"/>
              <a:t>),</a:t>
            </a:r>
            <a:r>
              <a:rPr lang="en-US" altLang="ko-KR" b="1" dirty="0" smtClean="0"/>
              <a:t> </a:t>
            </a:r>
          </a:p>
          <a:p>
            <a:r>
              <a:rPr lang="en-US" altLang="ko-KR" b="1" dirty="0" smtClean="0"/>
              <a:t>       &lt;</a:t>
            </a:r>
            <a:r>
              <a:rPr lang="en-US" altLang="ko-KR" b="1" u="sng" dirty="0" smtClean="0">
                <a:hlinkClick r:id="rId5"/>
              </a:rPr>
              <a:t>http://science.kongju.ac.kr/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&gt;,  </a:t>
            </a:r>
          </a:p>
          <a:p>
            <a:r>
              <a:rPr lang="en-US" altLang="ko-KR" b="1" dirty="0" smtClean="0"/>
              <a:t>     </a:t>
            </a:r>
            <a:r>
              <a:rPr lang="ko-KR" altLang="en-US" b="1" dirty="0" smtClean="0"/>
              <a:t>용어사전에서 </a:t>
            </a:r>
            <a:r>
              <a:rPr lang="ko-KR" altLang="en-US" b="1" dirty="0" err="1" smtClean="0"/>
              <a:t>ㄱ</a:t>
            </a:r>
            <a:r>
              <a:rPr lang="en-US" altLang="ko-KR" b="1" dirty="0" smtClean="0"/>
              <a:t>~</a:t>
            </a:r>
            <a:r>
              <a:rPr lang="ko-KR" altLang="en-US" b="1" dirty="0" err="1" smtClean="0"/>
              <a:t>ㅎ</a:t>
            </a:r>
            <a:r>
              <a:rPr lang="ko-KR" altLang="en-US" b="1" dirty="0" smtClean="0"/>
              <a:t> 순서로 검색 가능</a:t>
            </a:r>
            <a:r>
              <a:rPr lang="en-US" altLang="ko-KR" b="1" dirty="0" smtClean="0"/>
              <a:t>,</a:t>
            </a:r>
            <a:endParaRPr lang="ko-KR" altLang="en-US" b="1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정보검색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에서 유익하고 다양한  외국수학 웹사이트</a:t>
            </a:r>
            <a:r>
              <a:rPr lang="en-US" altLang="ko-KR" b="1" dirty="0" smtClean="0"/>
              <a:t>,</a:t>
            </a:r>
            <a:endParaRPr lang="ko-KR" altLang="en-US" b="1" dirty="0" smtClean="0"/>
          </a:p>
          <a:p>
            <a:r>
              <a:rPr lang="ko-KR" altLang="en-US" b="1" dirty="0" smtClean="0"/>
              <a:t>    그래프 및 그림 찾기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수학교육자료찾기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검색도구  등 검색 가능</a:t>
            </a:r>
            <a:r>
              <a:rPr lang="en-US" altLang="ko-KR" b="1" dirty="0" smtClean="0"/>
              <a:t>!!! </a:t>
            </a:r>
            <a:endParaRPr lang="ko-KR" altLang="en-US" b="1" dirty="0" smtClean="0"/>
          </a:p>
          <a:p>
            <a:r>
              <a:rPr lang="ko-KR" altLang="en-US" b="1" dirty="0" smtClean="0"/>
              <a:t>▣  김광수 선생님의 수학공부방 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6"/>
              </a:rPr>
              <a:t>http://www.kgs10.com.ne.kr/</a:t>
            </a:r>
            <a:r>
              <a:rPr lang="en-US" altLang="ko-KR" b="1" dirty="0" smtClean="0"/>
              <a:t>), 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smtClean="0"/>
              <a:t>유익한  포털 사이트</a:t>
            </a:r>
            <a:r>
              <a:rPr lang="en-US" altLang="ko-KR" sz="2800" b="1" dirty="0" smtClean="0"/>
              <a:t>&lt; ICT</a:t>
            </a:r>
            <a:r>
              <a:rPr lang="ko-KR" altLang="en-US" sz="2800" b="1" dirty="0" smtClean="0"/>
              <a:t>활용</a:t>
            </a:r>
            <a:r>
              <a:rPr lang="en-US" altLang="ko-KR" sz="2800" b="1" dirty="0" smtClean="0"/>
              <a:t>:</a:t>
            </a:r>
            <a:r>
              <a:rPr lang="ko-KR" altLang="en-US" sz="2800" b="1" dirty="0" smtClean="0"/>
              <a:t>그래픽</a:t>
            </a:r>
            <a:r>
              <a:rPr lang="en-US" altLang="ko-KR" sz="2800" b="1" dirty="0" smtClean="0"/>
              <a:t>,</a:t>
            </a:r>
            <a:r>
              <a:rPr lang="ko-KR" altLang="en-US" sz="2800" b="1" dirty="0" err="1" smtClean="0"/>
              <a:t>플래쉬</a:t>
            </a:r>
            <a:r>
              <a:rPr lang="en-US" altLang="ko-KR" sz="2800" b="1" dirty="0" smtClean="0"/>
              <a:t>(PPT)</a:t>
            </a:r>
            <a:r>
              <a:rPr lang="ko-KR" altLang="en-US" sz="2800" b="1" dirty="0" smtClean="0"/>
              <a:t>수학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b="1" dirty="0" smtClean="0"/>
              <a:t>▣ </a:t>
            </a:r>
            <a:r>
              <a:rPr lang="en-US" altLang="ko-KR" b="1" dirty="0" err="1" smtClean="0"/>
              <a:t>김동욱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수학마을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2"/>
              </a:rPr>
              <a:t>http://mathtown.pe.kr/main00.htm</a:t>
            </a:r>
            <a:r>
              <a:rPr lang="en-US" altLang="ko-KR" b="1" dirty="0" smtClean="0"/>
              <a:t>), </a:t>
            </a:r>
          </a:p>
          <a:p>
            <a:r>
              <a:rPr lang="en-US" altLang="ko-KR" b="1" dirty="0" smtClean="0"/>
              <a:t>▣ </a:t>
            </a:r>
            <a:r>
              <a:rPr lang="en-US" altLang="ko-KR" b="1" dirty="0" err="1" smtClean="0"/>
              <a:t>김홍배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돌배의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수학천국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3"/>
              </a:rPr>
              <a:t>http://user.chollian.net/~ddolbae5/</a:t>
            </a:r>
            <a:r>
              <a:rPr lang="en-US" altLang="ko-KR" b="1" dirty="0" smtClean="0"/>
              <a:t>), </a:t>
            </a:r>
          </a:p>
          <a:p>
            <a:r>
              <a:rPr lang="en-US" altLang="ko-KR" b="1" dirty="0" smtClean="0"/>
              <a:t>▣ </a:t>
            </a:r>
            <a:r>
              <a:rPr lang="en-US" altLang="ko-KR" b="1" dirty="0" err="1" smtClean="0"/>
              <a:t>이영샘의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매일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수학</a:t>
            </a:r>
            <a:r>
              <a:rPr lang="en-US" altLang="ko-KR" b="1" dirty="0" smtClean="0"/>
              <a:t> (</a:t>
            </a:r>
            <a:r>
              <a:rPr lang="en-US" altLang="ko-KR" b="1" u="sng" dirty="0" smtClean="0">
                <a:hlinkClick r:id="rId4"/>
              </a:rPr>
              <a:t>http://user.chol.com/~lyms85/</a:t>
            </a:r>
            <a:r>
              <a:rPr lang="en-US" altLang="ko-KR" b="1" dirty="0" smtClean="0"/>
              <a:t>), </a:t>
            </a:r>
          </a:p>
          <a:p>
            <a:r>
              <a:rPr lang="en-US" altLang="ko-KR" b="1" dirty="0" smtClean="0"/>
              <a:t>▣ </a:t>
            </a:r>
            <a:r>
              <a:rPr lang="en-US" altLang="ko-KR" b="1" dirty="0" err="1" smtClean="0"/>
              <a:t>서선열공통수학사이트</a:t>
            </a:r>
            <a:r>
              <a:rPr lang="en-US" altLang="ko-KR" b="1" dirty="0" smtClean="0"/>
              <a:t> </a:t>
            </a:r>
            <a:r>
              <a:rPr lang="en-US" altLang="ko-KR" b="1" u="sng" dirty="0" smtClean="0">
                <a:hlinkClick r:id="rId5"/>
              </a:rPr>
              <a:t>http://user.chollian.net/~ssy23/mat/</a:t>
            </a:r>
            <a:r>
              <a:rPr lang="en-US" altLang="ko-KR" b="1" dirty="0" smtClean="0"/>
              <a:t>  </a:t>
            </a:r>
          </a:p>
          <a:p>
            <a:r>
              <a:rPr lang="en-US" altLang="ko-KR" b="1" dirty="0" smtClean="0"/>
              <a:t>▣ </a:t>
            </a:r>
            <a:r>
              <a:rPr lang="en-US" altLang="ko-KR" b="1" dirty="0" err="1" smtClean="0"/>
              <a:t>서동회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고교수학공부방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6"/>
              </a:rPr>
              <a:t>http://user.chollian.net/~sdhbkh/</a:t>
            </a:r>
            <a:r>
              <a:rPr lang="en-US" altLang="ko-KR" b="1" dirty="0" smtClean="0"/>
              <a:t>), </a:t>
            </a:r>
          </a:p>
          <a:p>
            <a:r>
              <a:rPr lang="en-US" altLang="ko-KR" b="1" dirty="0" smtClean="0"/>
              <a:t>▣ </a:t>
            </a:r>
            <a:r>
              <a:rPr lang="en-US" altLang="ko-KR" b="1" dirty="0" err="1" smtClean="0"/>
              <a:t>황인중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수학학습공간</a:t>
            </a:r>
            <a:r>
              <a:rPr lang="en-US" altLang="ko-KR" b="1" dirty="0" smtClean="0"/>
              <a:t> (</a:t>
            </a:r>
            <a:r>
              <a:rPr lang="en-US" altLang="ko-KR" b="1" u="sng" dirty="0" smtClean="0">
                <a:hlinkClick r:id="rId7"/>
              </a:rPr>
              <a:t>http://www.mathplan.com/</a:t>
            </a:r>
            <a:r>
              <a:rPr lang="en-US" altLang="ko-KR" b="1" dirty="0" smtClean="0"/>
              <a:t>), </a:t>
            </a:r>
          </a:p>
          <a:p>
            <a:r>
              <a:rPr lang="en-US" altLang="ko-KR" b="1" dirty="0" smtClean="0"/>
              <a:t>▣ </a:t>
            </a:r>
            <a:r>
              <a:rPr lang="en-US" altLang="ko-KR" b="1" dirty="0" err="1" smtClean="0"/>
              <a:t>임채오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싸이버수학</a:t>
            </a:r>
            <a:endParaRPr lang="en-US" altLang="ko-KR" b="1" dirty="0" smtClean="0"/>
          </a:p>
          <a:p>
            <a:r>
              <a:rPr lang="en-US" altLang="ko-KR" b="1" dirty="0" smtClean="0"/>
              <a:t>    (</a:t>
            </a:r>
            <a:r>
              <a:rPr lang="en-US" altLang="ko-KR" b="1" u="sng" dirty="0" smtClean="0">
                <a:hlinkClick r:id="rId8"/>
              </a:rPr>
              <a:t>http://myhome.shinbiro.com/~netopia5/main.htm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 </a:t>
            </a:r>
          </a:p>
          <a:p>
            <a:r>
              <a:rPr lang="en-US" altLang="ko-KR" b="1" dirty="0" smtClean="0"/>
              <a:t>▣ </a:t>
            </a:r>
            <a:r>
              <a:rPr lang="en-US" altLang="ko-KR" b="1" dirty="0" err="1" smtClean="0"/>
              <a:t>안민교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고등수학</a:t>
            </a:r>
            <a:r>
              <a:rPr lang="en-US" altLang="ko-KR" b="1" dirty="0" smtClean="0"/>
              <a:t>  (</a:t>
            </a:r>
            <a:r>
              <a:rPr lang="en-US" altLang="ko-KR" b="1" u="sng" dirty="0" smtClean="0">
                <a:hlinkClick r:id="rId9"/>
              </a:rPr>
              <a:t>http://www.peoplism.kr/</a:t>
            </a:r>
            <a:r>
              <a:rPr lang="en-US" altLang="ko-KR" b="1" dirty="0" smtClean="0"/>
              <a:t>),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고장학습 수리보증기간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학년별  </a:t>
            </a:r>
            <a:r>
              <a:rPr lang="ko-KR" altLang="en-US" dirty="0" err="1" smtClean="0"/>
              <a:t>학기별</a:t>
            </a:r>
            <a:r>
              <a:rPr lang="ko-KR" altLang="en-US" dirty="0" smtClean="0"/>
              <a:t>  과목별 수능연계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중간고사 이후</a:t>
            </a:r>
            <a:r>
              <a:rPr lang="en-US" altLang="ko-KR" dirty="0" smtClean="0"/>
              <a:t>,</a:t>
            </a:r>
            <a:r>
              <a:rPr lang="ko-KR" altLang="en-US" dirty="0" smtClean="0"/>
              <a:t>기말고사 이후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결손 보충학습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압수시간</a:t>
            </a:r>
            <a:r>
              <a:rPr lang="en-US" altLang="ko-KR" dirty="0" smtClean="0"/>
              <a:t>,</a:t>
            </a:r>
            <a:r>
              <a:rPr lang="ko-KR" altLang="en-US" dirty="0" smtClean="0"/>
              <a:t>순응시간</a:t>
            </a:r>
            <a:r>
              <a:rPr lang="en-US" altLang="ko-KR" dirty="0" smtClean="0"/>
              <a:t>,</a:t>
            </a:r>
            <a:r>
              <a:rPr lang="ko-KR" altLang="en-US" dirty="0" smtClean="0"/>
              <a:t>반성시간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203</TotalTime>
  <Words>1335</Words>
  <Application>Microsoft Office PowerPoint</Application>
  <PresentationFormat>화면 슬라이드 쇼(4:3)</PresentationFormat>
  <Paragraphs>664</Paragraphs>
  <Slides>87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87</vt:i4>
      </vt:variant>
    </vt:vector>
  </HeadingPairs>
  <TitlesOfParts>
    <vt:vector size="88" baseType="lpstr">
      <vt:lpstr>가을</vt:lpstr>
      <vt:lpstr>21세기 스삼 학습생활백서 +유익한  포털 사이트</vt:lpstr>
      <vt:lpstr>키워드 검색법</vt:lpstr>
      <vt:lpstr>1. 답 발신</vt:lpstr>
      <vt:lpstr>2. 너무나 졸려</vt:lpstr>
      <vt:lpstr>3. 3,6,9 학습법?</vt:lpstr>
      <vt:lpstr>4.학습의 법칙(1)</vt:lpstr>
      <vt:lpstr>5.학습의 법칙 (2)</vt:lpstr>
      <vt:lpstr>6. 학습의 법칙 (3)</vt:lpstr>
      <vt:lpstr>7. 고장학습 수리보증기간</vt:lpstr>
      <vt:lpstr>8. 휴대폰 저장 컨텐츠</vt:lpstr>
      <vt:lpstr>9. 학습 수준유지</vt:lpstr>
      <vt:lpstr>10. 학습노래방</vt:lpstr>
      <vt:lpstr>11. 클라우드 시대</vt:lpstr>
      <vt:lpstr>12. 체험학습</vt:lpstr>
      <vt:lpstr>13. 교과 연계</vt:lpstr>
      <vt:lpstr>14. 학습 권태기</vt:lpstr>
      <vt:lpstr>15. 자연의 소리</vt:lpstr>
      <vt:lpstr>16. 그림의 수석</vt:lpstr>
      <vt:lpstr> 17. 답 묻기 </vt:lpstr>
      <vt:lpstr>18. 착각</vt:lpstr>
      <vt:lpstr> 19. 공부짱 각도 </vt:lpstr>
      <vt:lpstr>20. 출제자 의도</vt:lpstr>
      <vt:lpstr>21. 롤모델</vt:lpstr>
      <vt:lpstr>22. 느림의 공부학</vt:lpstr>
      <vt:lpstr>23. 닭살 공부법</vt:lpstr>
      <vt:lpstr>24. 믿는 도끼</vt:lpstr>
      <vt:lpstr>25. 커플 학습</vt:lpstr>
      <vt:lpstr>26. 뒷북</vt:lpstr>
      <vt:lpstr>27. 교육방송 써밍업</vt:lpstr>
      <vt:lpstr>28. 디지털 삼척19성인</vt:lpstr>
      <vt:lpstr>29. 디지털필기</vt:lpstr>
      <vt:lpstr>30. 마음 레터링</vt:lpstr>
      <vt:lpstr>31. 학습로또 대박 맞기</vt:lpstr>
      <vt:lpstr>32. 재능리모콘</vt:lpstr>
      <vt:lpstr>33. 언행일치</vt:lpstr>
      <vt:lpstr>34. 초기화</vt:lpstr>
      <vt:lpstr>35. 머피의 법칙(1)</vt:lpstr>
      <vt:lpstr>36. 머피의 법칙(2)</vt:lpstr>
      <vt:lpstr>37. 다운로드세대</vt:lpstr>
      <vt:lpstr>38. 여름철 모기보다 무서운?</vt:lpstr>
      <vt:lpstr>39. 교과서 파블로프</vt:lpstr>
      <vt:lpstr>40. 스마트폰족</vt:lpstr>
      <vt:lpstr>41. 무학도</vt:lpstr>
      <vt:lpstr>42. 문어발 학습</vt:lpstr>
      <vt:lpstr>43. 학습 되새김질</vt:lpstr>
      <vt:lpstr>44. 교수법 융단폭격시대</vt:lpstr>
      <vt:lpstr>45. 미니멀리즘</vt:lpstr>
      <vt:lpstr> 46. 미시적 독서 </vt:lpstr>
      <vt:lpstr>47. 학습상대 배틀</vt:lpstr>
      <vt:lpstr>48. 미필적 고의</vt:lpstr>
      <vt:lpstr>49. 국제 문자 보내기</vt:lpstr>
      <vt:lpstr>50. 박애주의</vt:lpstr>
      <vt:lpstr>51. 통지서</vt:lpstr>
      <vt:lpstr>52. 배 &lt;&lt; 배꼽</vt:lpstr>
      <vt:lpstr>53. 백문이 불여일견</vt:lpstr>
      <vt:lpstr>54. 지하철 학습</vt:lpstr>
      <vt:lpstr>55. 되짚어보기</vt:lpstr>
      <vt:lpstr>56. 베프 배프</vt:lpstr>
      <vt:lpstr>57. 디지털 부르주아?</vt:lpstr>
      <vt:lpstr>58. 부모세대 학습법</vt:lpstr>
      <vt:lpstr>59. 화장실 분쟁심화</vt:lpstr>
      <vt:lpstr>60. 분쟁해소</vt:lpstr>
      <vt:lpstr>61. 비상한 사실 </vt:lpstr>
      <vt:lpstr>62. 학습시간의 저주 </vt:lpstr>
      <vt:lpstr>63. 양다리학습</vt:lpstr>
      <vt:lpstr>64. 학습대책</vt:lpstr>
      <vt:lpstr>65. 학습 형태</vt:lpstr>
      <vt:lpstr>66. 일신우일신</vt:lpstr>
      <vt:lpstr>67. 텔레파시&lt;農心</vt:lpstr>
      <vt:lpstr>68. 만남과 헤어짐</vt:lpstr>
      <vt:lpstr>69. 교과서 등대지기</vt:lpstr>
      <vt:lpstr>70. 습관</vt:lpstr>
      <vt:lpstr>유익한  포털 사이트</vt:lpstr>
      <vt:lpstr>유익한  포털 사이트</vt:lpstr>
      <vt:lpstr>유익한  포털 사이트</vt:lpstr>
      <vt:lpstr>유익한  포털 사이트</vt:lpstr>
      <vt:lpstr>유익한  포털 사이트</vt:lpstr>
      <vt:lpstr>유익한  포털 사이트</vt:lpstr>
      <vt:lpstr>유익한  포털 사이트</vt:lpstr>
      <vt:lpstr>유익한  포털 사이트</vt:lpstr>
      <vt:lpstr>유익한  포털 사이트</vt:lpstr>
      <vt:lpstr>유익한  포털 사이트</vt:lpstr>
      <vt:lpstr>유익한  포털 사이트</vt:lpstr>
      <vt:lpstr>유익한  포털 사이트</vt:lpstr>
      <vt:lpstr>유익한  포털 사이트</vt:lpstr>
      <vt:lpstr> 유익한  포털 사이트&lt; ICT활용:그래픽,플래쉬(PPT)수학  </vt:lpstr>
      <vt:lpstr>유익한  포털 사이트&lt; ICT활용:그래픽,플래쉬(PPT)수학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21세기 스삼 학습생활백서</dc:title>
  <dc:creator>SEC</dc:creator>
  <cp:lastModifiedBy>SEC</cp:lastModifiedBy>
  <cp:revision>102</cp:revision>
  <dcterms:created xsi:type="dcterms:W3CDTF">2012-10-12T10:01:09Z</dcterms:created>
  <dcterms:modified xsi:type="dcterms:W3CDTF">2012-10-12T13:24:11Z</dcterms:modified>
</cp:coreProperties>
</file>