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56" autoAdjust="0"/>
    <p:restoredTop sz="94660"/>
  </p:normalViewPr>
  <p:slideViewPr>
    <p:cSldViewPr>
      <p:cViewPr varScale="1">
        <p:scale>
          <a:sx n="67" d="100"/>
          <a:sy n="67" d="100"/>
        </p:scale>
        <p:origin x="-14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C433-A324-447C-B069-3AADC040D53C}" type="datetimeFigureOut">
              <a:rPr lang="ko-KR" altLang="en-US" smtClean="0"/>
              <a:t>2011-10-17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1F28-F3D2-4D96-A619-36EE1DD1CE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C433-A324-447C-B069-3AADC040D53C}" type="datetimeFigureOut">
              <a:rPr lang="ko-KR" altLang="en-US" smtClean="0"/>
              <a:t>2011-10-17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1F28-F3D2-4D96-A619-36EE1DD1CE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C433-A324-447C-B069-3AADC040D53C}" type="datetimeFigureOut">
              <a:rPr lang="ko-KR" altLang="en-US" smtClean="0"/>
              <a:t>2011-10-17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1F28-F3D2-4D96-A619-36EE1DD1CE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C433-A324-447C-B069-3AADC040D53C}" type="datetimeFigureOut">
              <a:rPr lang="ko-KR" altLang="en-US" smtClean="0"/>
              <a:t>2011-10-17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1F28-F3D2-4D96-A619-36EE1DD1CE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C433-A324-447C-B069-3AADC040D53C}" type="datetimeFigureOut">
              <a:rPr lang="ko-KR" altLang="en-US" smtClean="0"/>
              <a:t>2011-10-17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1F28-F3D2-4D96-A619-36EE1DD1CE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C433-A324-447C-B069-3AADC040D53C}" type="datetimeFigureOut">
              <a:rPr lang="ko-KR" altLang="en-US" smtClean="0"/>
              <a:t>2011-10-17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1F28-F3D2-4D96-A619-36EE1DD1CE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C433-A324-447C-B069-3AADC040D53C}" type="datetimeFigureOut">
              <a:rPr lang="ko-KR" altLang="en-US" smtClean="0"/>
              <a:t>2011-10-17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1F28-F3D2-4D96-A619-36EE1DD1CE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C433-A324-447C-B069-3AADC040D53C}" type="datetimeFigureOut">
              <a:rPr lang="ko-KR" altLang="en-US" smtClean="0"/>
              <a:t>2011-10-17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1F28-F3D2-4D96-A619-36EE1DD1CE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C433-A324-447C-B069-3AADC040D53C}" type="datetimeFigureOut">
              <a:rPr lang="ko-KR" altLang="en-US" smtClean="0"/>
              <a:t>2011-10-17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1F28-F3D2-4D96-A619-36EE1DD1CE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C433-A324-447C-B069-3AADC040D53C}" type="datetimeFigureOut">
              <a:rPr lang="ko-KR" altLang="en-US" smtClean="0"/>
              <a:t>2011-10-17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1F28-F3D2-4D96-A619-36EE1DD1CE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C433-A324-447C-B069-3AADC040D53C}" type="datetimeFigureOut">
              <a:rPr lang="ko-KR" altLang="en-US" smtClean="0"/>
              <a:t>2011-10-17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1F28-F3D2-4D96-A619-36EE1DD1CE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4C433-A324-447C-B069-3AADC040D53C}" type="datetimeFigureOut">
              <a:rPr lang="ko-KR" altLang="en-US" smtClean="0"/>
              <a:t>2011-10-17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51F28-F3D2-4D96-A619-36EE1DD1CE3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기체의 무게의 기준</a:t>
            </a:r>
            <a:endParaRPr lang="ko-KR" altLang="en-US" dirty="0"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en-US" altLang="ko-KR" dirty="0" smtClean="0">
                <a:solidFill>
                  <a:schemeClr val="tx1"/>
                </a:solidFill>
                <a:latin typeface="HY바다L" pitchFamily="18" charset="-127"/>
                <a:ea typeface="HY바다L" pitchFamily="18" charset="-127"/>
              </a:rPr>
              <a:t>1</a:t>
            </a:r>
            <a:r>
              <a:rPr lang="ko-KR" altLang="en-US" dirty="0" smtClean="0">
                <a:solidFill>
                  <a:schemeClr val="tx1"/>
                </a:solidFill>
                <a:latin typeface="HY바다L" pitchFamily="18" charset="-127"/>
                <a:ea typeface="HY바다L" pitchFamily="18" charset="-127"/>
              </a:rPr>
              <a:t>조 고유진</a:t>
            </a:r>
            <a:endParaRPr lang="en-US" altLang="ko-KR" dirty="0">
              <a:solidFill>
                <a:schemeClr val="tx1"/>
              </a:solidFill>
              <a:latin typeface="HY바다L" pitchFamily="18" charset="-127"/>
              <a:ea typeface="HY바다L" pitchFamily="18" charset="-127"/>
            </a:endParaRPr>
          </a:p>
          <a:p>
            <a:pPr algn="r"/>
            <a:r>
              <a:rPr lang="ko-KR" altLang="en-US" dirty="0" smtClean="0">
                <a:solidFill>
                  <a:schemeClr val="tx1"/>
                </a:solidFill>
                <a:latin typeface="HY바다L" pitchFamily="18" charset="-127"/>
                <a:ea typeface="HY바다L" pitchFamily="18" charset="-127"/>
              </a:rPr>
              <a:t>     배진현</a:t>
            </a:r>
            <a:endParaRPr lang="en-US" altLang="ko-KR" dirty="0" smtClean="0">
              <a:solidFill>
                <a:schemeClr val="tx1"/>
              </a:solidFill>
              <a:latin typeface="HY바다L" pitchFamily="18" charset="-127"/>
              <a:ea typeface="HY바다L" pitchFamily="18" charset="-127"/>
            </a:endParaRPr>
          </a:p>
          <a:p>
            <a:pPr algn="r"/>
            <a:r>
              <a:rPr lang="ko-KR" altLang="en-US" dirty="0" smtClean="0">
                <a:solidFill>
                  <a:schemeClr val="tx1"/>
                </a:solidFill>
                <a:latin typeface="HY바다L" pitchFamily="18" charset="-127"/>
                <a:ea typeface="HY바다L" pitchFamily="18" charset="-127"/>
              </a:rPr>
              <a:t>   </a:t>
            </a:r>
            <a:r>
              <a:rPr lang="ko-KR" altLang="en-US" dirty="0" err="1" smtClean="0">
                <a:solidFill>
                  <a:schemeClr val="tx1"/>
                </a:solidFill>
                <a:latin typeface="HY바다L" pitchFamily="18" charset="-127"/>
                <a:ea typeface="HY바다L" pitchFamily="18" charset="-127"/>
              </a:rPr>
              <a:t>정한서</a:t>
            </a:r>
            <a:endParaRPr lang="en-US" altLang="ko-KR" dirty="0" smtClean="0">
              <a:solidFill>
                <a:schemeClr val="tx1"/>
              </a:solidFill>
              <a:latin typeface="HY바다L" pitchFamily="18" charset="-127"/>
              <a:ea typeface="HY바다L" pitchFamily="18" charset="-127"/>
            </a:endParaRPr>
          </a:p>
          <a:p>
            <a:pPr algn="r"/>
            <a:r>
              <a:rPr lang="ko-KR" altLang="en-US" dirty="0" smtClean="0">
                <a:solidFill>
                  <a:schemeClr val="tx1"/>
                </a:solidFill>
                <a:latin typeface="HY바다L" pitchFamily="18" charset="-127"/>
                <a:ea typeface="HY바다L" pitchFamily="18" charset="-127"/>
              </a:rPr>
              <a:t>송서</a:t>
            </a:r>
            <a:r>
              <a:rPr lang="ko-KR" altLang="en-US" dirty="0">
                <a:solidFill>
                  <a:schemeClr val="tx1"/>
                </a:solidFill>
                <a:latin typeface="HY바다L" pitchFamily="18" charset="-127"/>
                <a:ea typeface="HY바다L" pitchFamily="18" charset="-127"/>
              </a:rPr>
              <a:t>원</a:t>
            </a:r>
            <a:endParaRPr lang="en-US" altLang="ko-KR" dirty="0" smtClean="0">
              <a:solidFill>
                <a:schemeClr val="tx1"/>
              </a:solidFill>
              <a:latin typeface="HY바다L" pitchFamily="18" charset="-127"/>
              <a:ea typeface="HY바다L" pitchFamily="18" charset="-127"/>
            </a:endParaRPr>
          </a:p>
          <a:p>
            <a:endParaRPr lang="ko-KR" altLang="en-US" dirty="0">
              <a:solidFill>
                <a:schemeClr val="tx1"/>
              </a:solidFill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탐구 과정</a:t>
            </a: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(3)</a:t>
            </a:r>
            <a:endParaRPr lang="ko-KR" altLang="en-US" dirty="0"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1)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이산화탄소를 발생시킨 후 이산화탄소의 무게 재기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-305g</a:t>
            </a:r>
            <a:endParaRPr lang="en-US" altLang="ko-KR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                                               -305g</a:t>
            </a:r>
          </a:p>
          <a:p>
            <a:pPr>
              <a:buNone/>
            </a:pP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     </a:t>
            </a:r>
            <a:endParaRPr lang="en-US" altLang="ko-KR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endParaRPr lang="ko-KR" altLang="en-US" dirty="0"/>
          </a:p>
        </p:txBody>
      </p:sp>
      <p:pic>
        <p:nvPicPr>
          <p:cNvPr id="4" name="그림 3" descr="2011-10-1718.56.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2857496"/>
            <a:ext cx="2214578" cy="3429024"/>
          </a:xfrm>
          <a:prstGeom prst="rect">
            <a:avLst/>
          </a:prstGeom>
        </p:spPr>
      </p:pic>
      <p:pic>
        <p:nvPicPr>
          <p:cNvPr id="5" name="그림 4" descr="2011-10-1718.56.0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2857496"/>
            <a:ext cx="3143272" cy="3429024"/>
          </a:xfrm>
          <a:prstGeom prst="rect">
            <a:avLst/>
          </a:prstGeom>
        </p:spPr>
      </p:pic>
      <p:pic>
        <p:nvPicPr>
          <p:cNvPr id="6" name="그림 5" descr="2011-10-1718.56.0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840" y="2857496"/>
            <a:ext cx="2571768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탐구 과정</a:t>
            </a: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(4)</a:t>
            </a:r>
            <a:endParaRPr lang="ko-KR" altLang="en-US" dirty="0"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1)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수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소를 발생시킨 후 수소의 무게 재기</a:t>
            </a:r>
            <a:endParaRPr lang="en-US" altLang="ko-KR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                                               -302g</a:t>
            </a:r>
          </a:p>
          <a:p>
            <a:pPr>
              <a:buNone/>
            </a:pP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     </a:t>
            </a:r>
            <a:endParaRPr lang="en-US" altLang="ko-KR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endParaRPr lang="ko-KR" altLang="en-US" dirty="0"/>
          </a:p>
        </p:txBody>
      </p:sp>
      <p:pic>
        <p:nvPicPr>
          <p:cNvPr id="5" name="그림 4" descr="2011-10-1718.56.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857496"/>
            <a:ext cx="4143404" cy="3429024"/>
          </a:xfrm>
          <a:prstGeom prst="rect">
            <a:avLst/>
          </a:prstGeom>
        </p:spPr>
      </p:pic>
      <p:pic>
        <p:nvPicPr>
          <p:cNvPr id="6" name="그림 5" descr="2011-10-1718.56.0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2857496"/>
            <a:ext cx="3972732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실험 결과</a:t>
            </a:r>
            <a:endParaRPr lang="ko-KR" altLang="en-US" dirty="0"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공기의 무게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:302g</a:t>
            </a:r>
          </a:p>
          <a:p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산소의 무게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:305g</a:t>
            </a:r>
          </a:p>
          <a:p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이산화탄소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의 무게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:305g</a:t>
            </a:r>
          </a:p>
          <a:p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수소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의 무게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:302g</a:t>
            </a:r>
          </a:p>
          <a:p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알 수 있는 사실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:</a:t>
            </a:r>
          </a:p>
          <a:p>
            <a:pPr>
              <a:buNone/>
            </a:pP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산소와 이산화탄소는 공기와 수소보다 무겁다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endParaRPr lang="ko-KR" altLang="en-US" dirty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latin typeface="HY바다M" pitchFamily="18" charset="-127"/>
                <a:ea typeface="HY바다M" pitchFamily="18" charset="-127"/>
              </a:rPr>
              <a:t>느낀점</a:t>
            </a: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&amp;</a:t>
            </a:r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더 알고 싶은 것</a:t>
            </a:r>
            <a:endParaRPr lang="ko-KR" altLang="en-US" dirty="0"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실험결과 수소는 공기 보다 가벼운 기체이다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그러나 실험결과 공기와 무게가 같게 나왔다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어떤 실험 조건을 제대로 통제해야 올바른 결과를 얻을 수 있는 지 궁금하다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</a:p>
          <a:p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진공 상태의 조건에서 실험 할 수 있다면 조금 더 정확한 실험 결과를 얻을 수 있을 것 같다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</a:p>
          <a:p>
            <a:pPr>
              <a:buNone/>
            </a:pPr>
            <a:endParaRPr lang="ko-KR" altLang="en-US" dirty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목차</a:t>
            </a:r>
            <a:endParaRPr lang="ko-KR" altLang="en-US" dirty="0"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주제를 정한 이유</a:t>
            </a:r>
            <a:endParaRPr lang="en-US" altLang="ko-KR" dirty="0" smtClean="0">
              <a:latin typeface="HY바다L" pitchFamily="18" charset="-127"/>
              <a:ea typeface="HY바다L" pitchFamily="18" charset="-127"/>
            </a:endParaRPr>
          </a:p>
          <a:p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역할 분담</a:t>
            </a:r>
            <a:endParaRPr lang="en-US" altLang="ko-KR" dirty="0" smtClean="0">
              <a:latin typeface="HY바다L" pitchFamily="18" charset="-127"/>
              <a:ea typeface="HY바다L" pitchFamily="18" charset="-127"/>
            </a:endParaRPr>
          </a:p>
          <a:p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탐구 계획</a:t>
            </a:r>
            <a:endParaRPr lang="en-US" altLang="ko-KR" dirty="0" smtClean="0">
              <a:latin typeface="HY바다L" pitchFamily="18" charset="-127"/>
              <a:ea typeface="HY바다L" pitchFamily="18" charset="-127"/>
            </a:endParaRPr>
          </a:p>
          <a:p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탐구 과정</a:t>
            </a:r>
            <a:endParaRPr lang="en-US" altLang="ko-KR" dirty="0" smtClean="0">
              <a:latin typeface="HY바다L" pitchFamily="18" charset="-127"/>
              <a:ea typeface="HY바다L" pitchFamily="18" charset="-127"/>
            </a:endParaRPr>
          </a:p>
          <a:p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실험 결과</a:t>
            </a:r>
            <a:endParaRPr lang="en-US" altLang="ko-KR" dirty="0" smtClean="0">
              <a:latin typeface="HY바다L" pitchFamily="18" charset="-127"/>
              <a:ea typeface="HY바다L" pitchFamily="18" charset="-127"/>
            </a:endParaRPr>
          </a:p>
          <a:p>
            <a:r>
              <a:rPr lang="ko-KR" altLang="en-US" dirty="0" err="1" smtClean="0">
                <a:latin typeface="HY바다L" pitchFamily="18" charset="-127"/>
                <a:ea typeface="HY바다L" pitchFamily="18" charset="-127"/>
              </a:rPr>
              <a:t>느낀점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&amp;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더 알고 싶은 것</a:t>
            </a:r>
            <a:endParaRPr lang="en-US" altLang="ko-KR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endParaRPr lang="ko-KR" altLang="en-US" dirty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주제를 정한 이유</a:t>
            </a:r>
            <a:endParaRPr lang="ko-KR" altLang="en-US" dirty="0"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기체의 무게와 </a:t>
            </a:r>
            <a:endParaRPr lang="ko-KR" altLang="en-US" dirty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역할 분담</a:t>
            </a:r>
            <a:endParaRPr lang="ko-KR" altLang="en-US" dirty="0"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고유진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(1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번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):</a:t>
            </a:r>
          </a:p>
          <a:p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배진현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(11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번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):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과</a:t>
            </a:r>
            <a:r>
              <a:rPr lang="ko-KR" altLang="en-US" dirty="0">
                <a:latin typeface="HY바다L" pitchFamily="18" charset="-127"/>
                <a:ea typeface="HY바다L" pitchFamily="18" charset="-127"/>
              </a:rPr>
              <a:t>학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,</a:t>
            </a:r>
            <a:r>
              <a:rPr lang="en-US" altLang="ko-KR" dirty="0" err="1" smtClean="0">
                <a:latin typeface="HY바다L" pitchFamily="18" charset="-127"/>
                <a:ea typeface="HY바다L" pitchFamily="18" charset="-127"/>
              </a:rPr>
              <a:t>ppt</a:t>
            </a:r>
            <a:endParaRPr lang="en-US" altLang="ko-KR" dirty="0" smtClean="0">
              <a:latin typeface="HY바다L" pitchFamily="18" charset="-127"/>
              <a:ea typeface="HY바다L" pitchFamily="18" charset="-127"/>
            </a:endParaRPr>
          </a:p>
          <a:p>
            <a:r>
              <a:rPr lang="ko-KR" altLang="en-US" dirty="0" err="1" smtClean="0">
                <a:latin typeface="HY바다L" pitchFamily="18" charset="-127"/>
                <a:ea typeface="HY바다L" pitchFamily="18" charset="-127"/>
              </a:rPr>
              <a:t>정한서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(21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번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):</a:t>
            </a:r>
          </a:p>
          <a:p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송서원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(31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번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):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발표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,</a:t>
            </a:r>
            <a:r>
              <a:rPr lang="en-US" altLang="ko-KR" dirty="0" err="1" smtClean="0">
                <a:latin typeface="HY바다L" pitchFamily="18" charset="-127"/>
                <a:ea typeface="HY바다L" pitchFamily="18" charset="-127"/>
              </a:rPr>
              <a:t>ppt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정리</a:t>
            </a:r>
            <a:endParaRPr lang="ko-KR" altLang="en-US" dirty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탐구 계획</a:t>
            </a:r>
            <a:endParaRPr lang="ko-KR" altLang="en-US" dirty="0"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1)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공기가 들어있는 집기병의 무게재기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</a:p>
          <a:p>
            <a:pPr>
              <a:buNone/>
            </a:pP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2)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산소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가 들어있는 집기병의 무게재기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</a:p>
          <a:p>
            <a:pPr>
              <a:buNone/>
            </a:pP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3)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이산화탄소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가 들어있는 집기병의 무게재기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</a:p>
          <a:p>
            <a:pPr>
              <a:buNone/>
            </a:pP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4)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수소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가 들어있는 집기병의 무게재기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</a:p>
          <a:p>
            <a:pPr>
              <a:buNone/>
            </a:pP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5)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기체의 무게 비교하기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</a:p>
          <a:p>
            <a:pPr>
              <a:buNone/>
            </a:pPr>
            <a:endParaRPr lang="en-US" altLang="ko-KR" dirty="0" smtClean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준비물</a:t>
            </a:r>
            <a:endParaRPr lang="ko-KR" altLang="en-US" dirty="0"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1)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기본 준비물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: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삼각플라스크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,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집기병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,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고무호스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,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기역자  유리관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,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일자 유리관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,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수조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,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고무마개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,</a:t>
            </a:r>
            <a:r>
              <a:rPr lang="ko-KR" altLang="en-US" dirty="0" err="1" smtClean="0">
                <a:latin typeface="HY바다L" pitchFamily="18" charset="-127"/>
                <a:ea typeface="HY바다L" pitchFamily="18" charset="-127"/>
              </a:rPr>
              <a:t>비이커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, </a:t>
            </a:r>
            <a:r>
              <a:rPr lang="ko-KR" altLang="en-US" dirty="0" err="1" smtClean="0">
                <a:latin typeface="HY바다L" pitchFamily="18" charset="-127"/>
                <a:ea typeface="HY바다L" pitchFamily="18" charset="-127"/>
              </a:rPr>
              <a:t>약수저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.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전자저울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,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유리판</a:t>
            </a:r>
            <a:endParaRPr lang="en-US" altLang="ko-KR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2)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약품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:</a:t>
            </a:r>
          </a:p>
          <a:p>
            <a:pPr>
              <a:buNone/>
            </a:pP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산소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:</a:t>
            </a:r>
            <a:r>
              <a:rPr lang="ko-KR" altLang="en-US" dirty="0" err="1" smtClean="0">
                <a:latin typeface="HY바다L" pitchFamily="18" charset="-127"/>
                <a:ea typeface="HY바다L" pitchFamily="18" charset="-127"/>
              </a:rPr>
              <a:t>이산화망간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+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과산화수소수</a:t>
            </a:r>
            <a:endParaRPr lang="en-US" altLang="ko-KR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이산화탄소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: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탄산칼슘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+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묽은 염산</a:t>
            </a:r>
            <a:endParaRPr lang="en-US" altLang="ko-KR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 수소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: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마그네슘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+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묽은 염산</a:t>
            </a:r>
            <a:endParaRPr lang="en-US" altLang="ko-KR" dirty="0" smtClean="0">
              <a:latin typeface="HY바다L" pitchFamily="18" charset="-127"/>
              <a:ea typeface="HY바다L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탐구 과정</a:t>
            </a: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(1)</a:t>
            </a:r>
            <a:endParaRPr lang="ko-KR" altLang="en-US" dirty="0"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1)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공기가 들어있는 집기병의 무게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-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 302g</a:t>
            </a:r>
            <a:endParaRPr lang="en-US" altLang="ko-KR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endParaRPr lang="ko-KR" altLang="en-US" dirty="0"/>
          </a:p>
        </p:txBody>
      </p:sp>
      <p:pic>
        <p:nvPicPr>
          <p:cNvPr id="4" name="그림 3" descr="2011-10-1718.56.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2500306"/>
            <a:ext cx="7373961" cy="3571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탐구 과정</a:t>
            </a: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(2)</a:t>
            </a:r>
            <a:endParaRPr lang="ko-KR" altLang="en-US" dirty="0"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1)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산소를 발생시킨 후 산소의 무게 재기</a:t>
            </a:r>
            <a:endParaRPr lang="en-US" altLang="ko-KR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                                               -305g</a:t>
            </a:r>
          </a:p>
          <a:p>
            <a:pPr>
              <a:buNone/>
            </a:pP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     </a:t>
            </a:r>
            <a:endParaRPr lang="en-US" altLang="ko-KR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endParaRPr lang="ko-KR" altLang="en-US" dirty="0"/>
          </a:p>
        </p:txBody>
      </p:sp>
      <p:pic>
        <p:nvPicPr>
          <p:cNvPr id="4" name="그림 3" descr="2011-10-1718.56.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2857496"/>
            <a:ext cx="2071702" cy="3429024"/>
          </a:xfrm>
          <a:prstGeom prst="rect">
            <a:avLst/>
          </a:prstGeom>
        </p:spPr>
      </p:pic>
      <p:pic>
        <p:nvPicPr>
          <p:cNvPr id="5" name="그림 4" descr="2011-10-1718.56.0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2857496"/>
            <a:ext cx="3143272" cy="3357586"/>
          </a:xfrm>
          <a:prstGeom prst="rect">
            <a:avLst/>
          </a:prstGeom>
        </p:spPr>
      </p:pic>
      <p:pic>
        <p:nvPicPr>
          <p:cNvPr id="6" name="그림 5" descr="2011-10-1718.56.0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2198" y="2857496"/>
            <a:ext cx="2659053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바다M" pitchFamily="18" charset="-127"/>
                <a:ea typeface="HY바다M" pitchFamily="18" charset="-127"/>
              </a:rPr>
              <a:t>탐구 과정</a:t>
            </a:r>
            <a:r>
              <a:rPr lang="en-US" altLang="ko-KR" dirty="0" smtClean="0">
                <a:latin typeface="HY바다M" pitchFamily="18" charset="-127"/>
                <a:ea typeface="HY바다M" pitchFamily="18" charset="-127"/>
              </a:rPr>
              <a:t>(2)</a:t>
            </a:r>
            <a:endParaRPr lang="ko-KR" altLang="en-US" dirty="0">
              <a:latin typeface="HY바다M" pitchFamily="18" charset="-127"/>
              <a:ea typeface="HY바다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1)</a:t>
            </a:r>
            <a:r>
              <a:rPr lang="ko-KR" altLang="en-US" dirty="0" smtClean="0">
                <a:latin typeface="HY바다L" pitchFamily="18" charset="-127"/>
                <a:ea typeface="HY바다L" pitchFamily="18" charset="-127"/>
              </a:rPr>
              <a:t>산소를 발생시킨 후 산소의 무게 재기</a:t>
            </a:r>
            <a:endParaRPr lang="en-US" altLang="ko-KR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                                               -305g</a:t>
            </a:r>
          </a:p>
          <a:p>
            <a:pPr>
              <a:buNone/>
            </a:pPr>
            <a:r>
              <a:rPr lang="en-US" altLang="ko-KR" dirty="0">
                <a:latin typeface="HY바다L" pitchFamily="18" charset="-127"/>
                <a:ea typeface="HY바다L" pitchFamily="18" charset="-127"/>
              </a:rPr>
              <a:t> </a:t>
            </a:r>
            <a:r>
              <a:rPr lang="en-US" altLang="ko-KR" dirty="0" smtClean="0">
                <a:latin typeface="HY바다L" pitchFamily="18" charset="-127"/>
                <a:ea typeface="HY바다L" pitchFamily="18" charset="-127"/>
              </a:rPr>
              <a:t>     </a:t>
            </a:r>
            <a:endParaRPr lang="en-US" altLang="ko-KR" dirty="0" smtClean="0">
              <a:latin typeface="HY바다L" pitchFamily="18" charset="-127"/>
              <a:ea typeface="HY바다L" pitchFamily="18" charset="-127"/>
            </a:endParaRPr>
          </a:p>
          <a:p>
            <a:pPr>
              <a:buNone/>
            </a:pPr>
            <a:endParaRPr lang="ko-KR" altLang="en-US" dirty="0"/>
          </a:p>
        </p:txBody>
      </p:sp>
      <p:pic>
        <p:nvPicPr>
          <p:cNvPr id="4" name="그림 3" descr="2011-10-1718.56.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2857496"/>
            <a:ext cx="2071702" cy="3429024"/>
          </a:xfrm>
          <a:prstGeom prst="rect">
            <a:avLst/>
          </a:prstGeom>
        </p:spPr>
      </p:pic>
      <p:pic>
        <p:nvPicPr>
          <p:cNvPr id="5" name="그림 4" descr="2011-10-1718.56.0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2857496"/>
            <a:ext cx="3143272" cy="3357586"/>
          </a:xfrm>
          <a:prstGeom prst="rect">
            <a:avLst/>
          </a:prstGeom>
        </p:spPr>
      </p:pic>
      <p:pic>
        <p:nvPicPr>
          <p:cNvPr id="6" name="그림 5" descr="2011-10-1718.56.0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2198" y="2857496"/>
            <a:ext cx="2659053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316</Words>
  <Application>Microsoft Office PowerPoint</Application>
  <PresentationFormat>화면 슬라이드 쇼(4:3)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Office 테마</vt:lpstr>
      <vt:lpstr>기체의 무게의 기준</vt:lpstr>
      <vt:lpstr>목차</vt:lpstr>
      <vt:lpstr>주제를 정한 이유</vt:lpstr>
      <vt:lpstr>역할 분담</vt:lpstr>
      <vt:lpstr>탐구 계획</vt:lpstr>
      <vt:lpstr>준비물</vt:lpstr>
      <vt:lpstr>탐구 과정(1)</vt:lpstr>
      <vt:lpstr>탐구 과정(2)</vt:lpstr>
      <vt:lpstr>탐구 과정(2)</vt:lpstr>
      <vt:lpstr>탐구 과정(3)</vt:lpstr>
      <vt:lpstr>탐구 과정(4)</vt:lpstr>
      <vt:lpstr>실험 결과</vt:lpstr>
      <vt:lpstr>느낀점&amp;더 알고 싶은 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기체의 무게의 기준</dc:title>
  <dc:creator>LG</dc:creator>
  <cp:lastModifiedBy>LG</cp:lastModifiedBy>
  <cp:revision>15</cp:revision>
  <dcterms:created xsi:type="dcterms:W3CDTF">2011-10-17T09:07:57Z</dcterms:created>
  <dcterms:modified xsi:type="dcterms:W3CDTF">2011-10-17T11:12:32Z</dcterms:modified>
</cp:coreProperties>
</file>